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55"/>
    <a:srgbClr val="0030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44D5D2-12C0-4D20-9609-51820A070B06}" v="5" dt="2026-06-17T13:10:28.1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75" d="100"/>
          <a:sy n="75" d="100"/>
        </p:scale>
        <p:origin x="1181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9" d="100"/>
          <a:sy n="69" d="100"/>
        </p:scale>
        <p:origin x="318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un O'Brien" userId="09c38588-f0f5-4622-8376-e6d1f93b46d0" providerId="ADAL" clId="{0F1225CC-7DD4-4D50-8905-223E39700B65}"/>
    <pc:docChg chg="custSel modSld modMainMaster">
      <pc:chgData name="Shaun O'Brien" userId="09c38588-f0f5-4622-8376-e6d1f93b46d0" providerId="ADAL" clId="{0F1225CC-7DD4-4D50-8905-223E39700B65}" dt="2026-06-17T13:10:43.812" v="9" actId="700"/>
      <pc:docMkLst>
        <pc:docMk/>
      </pc:docMkLst>
      <pc:sldChg chg="addSp delSp modSp mod chgLayout">
        <pc:chgData name="Shaun O'Brien" userId="09c38588-f0f5-4622-8376-e6d1f93b46d0" providerId="ADAL" clId="{0F1225CC-7DD4-4D50-8905-223E39700B65}" dt="2026-06-17T13:10:43.812" v="9" actId="700"/>
        <pc:sldMkLst>
          <pc:docMk/>
          <pc:sldMk cId="61326025" sldId="260"/>
        </pc:sldMkLst>
        <pc:spChg chg="del">
          <ac:chgData name="Shaun O'Brien" userId="09c38588-f0f5-4622-8376-e6d1f93b46d0" providerId="ADAL" clId="{0F1225CC-7DD4-4D50-8905-223E39700B65}" dt="2026-06-17T13:10:43.812" v="9" actId="700"/>
          <ac:spMkLst>
            <pc:docMk/>
            <pc:sldMk cId="61326025" sldId="260"/>
            <ac:spMk id="2" creationId="{FE91ADFA-8958-EF86-B652-C21F12FA06E9}"/>
          </ac:spMkLst>
        </pc:spChg>
        <pc:spChg chg="del">
          <ac:chgData name="Shaun O'Brien" userId="09c38588-f0f5-4622-8376-e6d1f93b46d0" providerId="ADAL" clId="{0F1225CC-7DD4-4D50-8905-223E39700B65}" dt="2026-06-17T13:10:43.812" v="9" actId="700"/>
          <ac:spMkLst>
            <pc:docMk/>
            <pc:sldMk cId="61326025" sldId="260"/>
            <ac:spMk id="3" creationId="{D4A344EA-3A95-1E85-54E9-662CBF4DBC96}"/>
          </ac:spMkLst>
        </pc:spChg>
        <pc:spChg chg="add mod ord">
          <ac:chgData name="Shaun O'Brien" userId="09c38588-f0f5-4622-8376-e6d1f93b46d0" providerId="ADAL" clId="{0F1225CC-7DD4-4D50-8905-223E39700B65}" dt="2026-06-17T13:10:43.812" v="9" actId="700"/>
          <ac:spMkLst>
            <pc:docMk/>
            <pc:sldMk cId="61326025" sldId="260"/>
            <ac:spMk id="4" creationId="{98AA573C-8766-901C-65A8-424A4DE78450}"/>
          </ac:spMkLst>
        </pc:spChg>
        <pc:spChg chg="add mod ord">
          <ac:chgData name="Shaun O'Brien" userId="09c38588-f0f5-4622-8376-e6d1f93b46d0" providerId="ADAL" clId="{0F1225CC-7DD4-4D50-8905-223E39700B65}" dt="2026-06-17T13:10:43.812" v="9" actId="700"/>
          <ac:spMkLst>
            <pc:docMk/>
            <pc:sldMk cId="61326025" sldId="260"/>
            <ac:spMk id="5" creationId="{3B428B8E-455A-0750-A312-A0563CC16D79}"/>
          </ac:spMkLst>
        </pc:spChg>
      </pc:sldChg>
      <pc:sldMasterChg chg="addSp delSp modSp mod modSldLayout">
        <pc:chgData name="Shaun O'Brien" userId="09c38588-f0f5-4622-8376-e6d1f93b46d0" providerId="ADAL" clId="{0F1225CC-7DD4-4D50-8905-223E39700B65}" dt="2026-06-17T13:10:28.145" v="8"/>
        <pc:sldMasterMkLst>
          <pc:docMk/>
          <pc:sldMasterMk cId="4136410372" sldId="2147483657"/>
        </pc:sldMasterMkLst>
        <pc:picChg chg="del">
          <ac:chgData name="Shaun O'Brien" userId="09c38588-f0f5-4622-8376-e6d1f93b46d0" providerId="ADAL" clId="{0F1225CC-7DD4-4D50-8905-223E39700B65}" dt="2026-06-16T20:15:27.299" v="2" actId="478"/>
          <ac:picMkLst>
            <pc:docMk/>
            <pc:sldMasterMk cId="4136410372" sldId="2147483657"/>
            <ac:picMk id="3" creationId="{5E67AE2F-C60A-48CC-28F0-ADC5D2C137E6}"/>
          </ac:picMkLst>
        </pc:picChg>
        <pc:picChg chg="add del mod">
          <ac:chgData name="Shaun O'Brien" userId="09c38588-f0f5-4622-8376-e6d1f93b46d0" providerId="ADAL" clId="{0F1225CC-7DD4-4D50-8905-223E39700B65}" dt="2026-06-16T20:15:37.185" v="4" actId="478"/>
          <ac:picMkLst>
            <pc:docMk/>
            <pc:sldMasterMk cId="4136410372" sldId="2147483657"/>
            <ac:picMk id="4" creationId="{F6B904B1-0F33-DDA7-4A32-E37C57522666}"/>
          </ac:picMkLst>
        </pc:picChg>
        <pc:picChg chg="add mod">
          <ac:chgData name="Shaun O'Brien" userId="09c38588-f0f5-4622-8376-e6d1f93b46d0" providerId="ADAL" clId="{0F1225CC-7DD4-4D50-8905-223E39700B65}" dt="2026-06-16T20:16:44.154" v="6" actId="14826"/>
          <ac:picMkLst>
            <pc:docMk/>
            <pc:sldMasterMk cId="4136410372" sldId="2147483657"/>
            <ac:picMk id="6" creationId="{37F5E298-F717-1F94-D19B-CB0E003F3035}"/>
          </ac:picMkLst>
        </pc:picChg>
        <pc:picChg chg="del mod">
          <ac:chgData name="Shaun O'Brien" userId="09c38588-f0f5-4622-8376-e6d1f93b46d0" providerId="ADAL" clId="{0F1225CC-7DD4-4D50-8905-223E39700B65}" dt="2026-06-16T20:15:23.780" v="1" actId="478"/>
          <ac:picMkLst>
            <pc:docMk/>
            <pc:sldMasterMk cId="4136410372" sldId="2147483657"/>
            <ac:picMk id="8" creationId="{018EBBC9-69AD-5A0F-6595-9F9B3DEC40BC}"/>
          </ac:picMkLst>
        </pc:picChg>
        <pc:sldLayoutChg chg="addSp delSp modSp mod">
          <pc:chgData name="Shaun O'Brien" userId="09c38588-f0f5-4622-8376-e6d1f93b46d0" providerId="ADAL" clId="{0F1225CC-7DD4-4D50-8905-223E39700B65}" dt="2026-06-17T13:10:28.145" v="8"/>
          <pc:sldLayoutMkLst>
            <pc:docMk/>
            <pc:sldMasterMk cId="4136410372" sldId="2147483657"/>
            <pc:sldLayoutMk cId="269589132" sldId="2147483658"/>
          </pc:sldLayoutMkLst>
          <pc:spChg chg="del">
            <ac:chgData name="Shaun O'Brien" userId="09c38588-f0f5-4622-8376-e6d1f93b46d0" providerId="ADAL" clId="{0F1225CC-7DD4-4D50-8905-223E39700B65}" dt="2026-06-17T13:10:26.848" v="7" actId="478"/>
            <ac:spMkLst>
              <pc:docMk/>
              <pc:sldMasterMk cId="4136410372" sldId="2147483657"/>
              <pc:sldLayoutMk cId="269589132" sldId="2147483658"/>
              <ac:spMk id="2" creationId="{95DD3A06-D92E-C685-334A-13D644D9F1EC}"/>
            </ac:spMkLst>
          </pc:spChg>
          <pc:spChg chg="add mod">
            <ac:chgData name="Shaun O'Brien" userId="09c38588-f0f5-4622-8376-e6d1f93b46d0" providerId="ADAL" clId="{0F1225CC-7DD4-4D50-8905-223E39700B65}" dt="2026-06-17T13:10:28.145" v="8"/>
            <ac:spMkLst>
              <pc:docMk/>
              <pc:sldMasterMk cId="4136410372" sldId="2147483657"/>
              <pc:sldLayoutMk cId="269589132" sldId="2147483658"/>
              <ac:spMk id="3" creationId="{C9583076-C34F-2584-44ED-4AA421F94E50}"/>
            </ac:spMkLst>
          </pc:spChg>
          <pc:spChg chg="add mod">
            <ac:chgData name="Shaun O'Brien" userId="09c38588-f0f5-4622-8376-e6d1f93b46d0" providerId="ADAL" clId="{0F1225CC-7DD4-4D50-8905-223E39700B65}" dt="2026-06-17T13:10:28.145" v="8"/>
            <ac:spMkLst>
              <pc:docMk/>
              <pc:sldMasterMk cId="4136410372" sldId="2147483657"/>
              <pc:sldLayoutMk cId="269589132" sldId="2147483658"/>
              <ac:spMk id="4" creationId="{7E446E0E-5B9B-B882-3DF8-557B583CD9A1}"/>
            </ac:spMkLst>
          </pc:spChg>
          <pc:spChg chg="del">
            <ac:chgData name="Shaun O'Brien" userId="09c38588-f0f5-4622-8376-e6d1f93b46d0" providerId="ADAL" clId="{0F1225CC-7DD4-4D50-8905-223E39700B65}" dt="2026-06-17T13:10:26.848" v="7" actId="478"/>
            <ac:spMkLst>
              <pc:docMk/>
              <pc:sldMasterMk cId="4136410372" sldId="2147483657"/>
              <pc:sldLayoutMk cId="269589132" sldId="2147483658"/>
              <ac:spMk id="6" creationId="{A86418D7-1D0A-76B2-B7A5-C842C81163E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D97AB-35E1-4308-B655-BA64BA64A0C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3483E-1D60-4A93-B080-380CB031D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77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AC796-0848-4627-B4B1-D1D50CBDF7D8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58E80-2CC5-43DD-9369-A6B822685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8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9583076-C34F-2584-44ED-4AA421F94E5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0149" y="4680151"/>
            <a:ext cx="3948545" cy="1146491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lang="en-US" sz="2000" b="0" i="0" smtClean="0">
                <a:effectLst/>
              </a:defRPr>
            </a:lvl1pPr>
          </a:lstStyle>
          <a:p>
            <a:r>
              <a:rPr lang="en-US" b="0" i="0" dirty="0">
                <a:solidFill>
                  <a:srgbClr val="444444"/>
                </a:solidFill>
                <a:effectLst/>
                <a:latin typeface="Inter var"/>
              </a:rPr>
              <a:t>[INSERT ORGANIZATION NAME]</a:t>
            </a:r>
            <a:br>
              <a:rPr lang="en-US" dirty="0"/>
            </a:br>
            <a:r>
              <a:rPr lang="en-US" b="0" i="0" dirty="0">
                <a:solidFill>
                  <a:srgbClr val="444444"/>
                </a:solidFill>
                <a:effectLst/>
                <a:latin typeface="Inter var"/>
              </a:rPr>
              <a:t>[INSERT TEAM NAME, e.g. Facilities Team, Department or specific hospital staff names.]</a:t>
            </a:r>
            <a:endParaRPr lang="en-US" dirty="0"/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7E446E0E-5B9B-B882-3DF8-557B583CD9A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50729" y="1823263"/>
            <a:ext cx="4425950" cy="2613025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7F5E298-F717-1F94-D19B-CB0E003F303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41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AA573C-8766-901C-65A8-424A4DE784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B428B8E-455A-0750-A312-A0563CC16D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60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478526E781C74AABB86945F4A7B0ED" ma:contentTypeVersion="20" ma:contentTypeDescription="Create a new document." ma:contentTypeScope="" ma:versionID="cce1a3dfed89b56f4c66489b4d1510e0">
  <xsd:schema xmlns:xsd="http://www.w3.org/2001/XMLSchema" xmlns:xs="http://www.w3.org/2001/XMLSchema" xmlns:p="http://schemas.microsoft.com/office/2006/metadata/properties" xmlns:ns2="282e96e2-da10-46d9-9a99-6e066a6d9d55" xmlns:ns3="c4f0a795-ebb4-438f-8843-82a8d3dea5a9" targetNamespace="http://schemas.microsoft.com/office/2006/metadata/properties" ma:root="true" ma:fieldsID="0cc64bdae051f11395d153010cb1b89f" ns2:_="" ns3:_="">
    <xsd:import namespace="282e96e2-da10-46d9-9a99-6e066a6d9d55"/>
    <xsd:import namespace="c4f0a795-ebb4-438f-8843-82a8d3dea5a9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2e96e2-da10-46d9-9a99-6e066a6d9d55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format="Dropdown" ma:internalName="Comments" ma:readOnly="false">
      <xsd:simpleType>
        <xsd:restriction base="dms:Text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hidden="true" ma:internalName="MediaServiceOCR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hidden="true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default="" ma:fieldId="{5cf76f15-5ced-4ddc-b409-7134ff3c332f}" ma:taxonomyMulti="true" ma:sspId="5571f750-ffd7-460e-a2fb-6091813d98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f0a795-ebb4-438f-8843-82a8d3dea5a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4" nillable="true" ma:displayName="Taxonomy Catch All Column" ma:hidden="true" ma:list="{9e418d4d-0fb4-45e2-9bda-d49b512574ba}" ma:internalName="TaxCatchAll" ma:readOnly="false" ma:showField="CatchAllData" ma:web="c4f0a795-ebb4-438f-8843-82a8d3dea5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2e96e2-da10-46d9-9a99-6e066a6d9d55">
      <Terms xmlns="http://schemas.microsoft.com/office/infopath/2007/PartnerControls"/>
    </lcf76f155ced4ddcb4097134ff3c332f>
    <TaxCatchAll xmlns="c4f0a795-ebb4-438f-8843-82a8d3dea5a9" xsi:nil="true"/>
    <Comments xmlns="282e96e2-da10-46d9-9a99-6e066a6d9d55" xsi:nil="true"/>
  </documentManagement>
</p:properties>
</file>

<file path=customXml/itemProps1.xml><?xml version="1.0" encoding="utf-8"?>
<ds:datastoreItem xmlns:ds="http://schemas.openxmlformats.org/officeDocument/2006/customXml" ds:itemID="{A559AC56-816C-45F8-AC60-D1A8935F2E18}"/>
</file>

<file path=customXml/itemProps2.xml><?xml version="1.0" encoding="utf-8"?>
<ds:datastoreItem xmlns:ds="http://schemas.openxmlformats.org/officeDocument/2006/customXml" ds:itemID="{47150678-3679-422E-A612-CA1B811FBB0E}"/>
</file>

<file path=customXml/itemProps3.xml><?xml version="1.0" encoding="utf-8"?>
<ds:datastoreItem xmlns:ds="http://schemas.openxmlformats.org/officeDocument/2006/customXml" ds:itemID="{78575B30-F6D5-48F4-AA11-8346BBBC4382}"/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Inter var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Katzki, Jordana</dc:creator>
  <cp:lastModifiedBy>Shaun O'Brien</cp:lastModifiedBy>
  <cp:revision>30</cp:revision>
  <dcterms:created xsi:type="dcterms:W3CDTF">2018-04-27T14:25:24Z</dcterms:created>
  <dcterms:modified xsi:type="dcterms:W3CDTF">2026-06-17T13:10:46Z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0x010100B6478526E781C74AABB86945F4A7B0ED</vt:lpwstr>
  </property>
</Properties>
</file>