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5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FFB8F-EBFC-4528-9479-D312B9F5FC5A}" v="3" dt="2026-06-17T13:08:50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75" d="100"/>
          <a:sy n="75" d="100"/>
        </p:scale>
        <p:origin x="118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1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n O'Brien" userId="09c38588-f0f5-4622-8376-e6d1f93b46d0" providerId="ADAL" clId="{0F1225CC-7DD4-4D50-8905-223E39700B65}"/>
    <pc:docChg chg="undo custSel addSld delSld modSld modMainMaster">
      <pc:chgData name="Shaun O'Brien" userId="09c38588-f0f5-4622-8376-e6d1f93b46d0" providerId="ADAL" clId="{0F1225CC-7DD4-4D50-8905-223E39700B65}" dt="2026-06-17T13:09:27.317" v="26" actId="700"/>
      <pc:docMkLst>
        <pc:docMk/>
      </pc:docMkLst>
      <pc:sldChg chg="delSp modSp del mod">
        <pc:chgData name="Shaun O'Brien" userId="09c38588-f0f5-4622-8376-e6d1f93b46d0" providerId="ADAL" clId="{0F1225CC-7DD4-4D50-8905-223E39700B65}" dt="2026-06-16T19:41:58.210" v="8" actId="47"/>
        <pc:sldMkLst>
          <pc:docMk/>
          <pc:sldMk cId="3687103124" sldId="259"/>
        </pc:sldMkLst>
        <pc:spChg chg="del">
          <ac:chgData name="Shaun O'Brien" userId="09c38588-f0f5-4622-8376-e6d1f93b46d0" providerId="ADAL" clId="{0F1225CC-7DD4-4D50-8905-223E39700B65}" dt="2026-06-16T19:41:45.085" v="7" actId="478"/>
          <ac:spMkLst>
            <pc:docMk/>
            <pc:sldMk cId="3687103124" sldId="259"/>
            <ac:spMk id="4" creationId="{0CF6FBA8-F034-18B9-6CD1-4BA9E1FD24BA}"/>
          </ac:spMkLst>
        </pc:spChg>
        <pc:spChg chg="del mod">
          <ac:chgData name="Shaun O'Brien" userId="09c38588-f0f5-4622-8376-e6d1f93b46d0" providerId="ADAL" clId="{0F1225CC-7DD4-4D50-8905-223E39700B65}" dt="2026-06-16T19:41:39.998" v="6" actId="478"/>
          <ac:spMkLst>
            <pc:docMk/>
            <pc:sldMk cId="3687103124" sldId="259"/>
            <ac:spMk id="5" creationId="{65A767DF-601A-6B3D-DBAD-FABD82CB3308}"/>
          </ac:spMkLst>
        </pc:spChg>
      </pc:sldChg>
      <pc:sldChg chg="addSp delSp modSp new mod chgLayout">
        <pc:chgData name="Shaun O'Brien" userId="09c38588-f0f5-4622-8376-e6d1f93b46d0" providerId="ADAL" clId="{0F1225CC-7DD4-4D50-8905-223E39700B65}" dt="2026-06-17T13:09:27.317" v="26" actId="700"/>
        <pc:sldMkLst>
          <pc:docMk/>
          <pc:sldMk cId="61326025" sldId="260"/>
        </pc:sldMkLst>
        <pc:spChg chg="add del mod">
          <ac:chgData name="Shaun O'Brien" userId="09c38588-f0f5-4622-8376-e6d1f93b46d0" providerId="ADAL" clId="{0F1225CC-7DD4-4D50-8905-223E39700B65}" dt="2026-06-17T13:09:27.317" v="26" actId="700"/>
          <ac:spMkLst>
            <pc:docMk/>
            <pc:sldMk cId="61326025" sldId="260"/>
            <ac:spMk id="2" creationId="{FE91ADFA-8958-EF86-B652-C21F12FA06E9}"/>
          </ac:spMkLst>
        </pc:spChg>
        <pc:spChg chg="add del mod">
          <ac:chgData name="Shaun O'Brien" userId="09c38588-f0f5-4622-8376-e6d1f93b46d0" providerId="ADAL" clId="{0F1225CC-7DD4-4D50-8905-223E39700B65}" dt="2026-06-17T13:09:27.317" v="26" actId="700"/>
          <ac:spMkLst>
            <pc:docMk/>
            <pc:sldMk cId="61326025" sldId="260"/>
            <ac:spMk id="3" creationId="{D4A344EA-3A95-1E85-54E9-662CBF4DBC96}"/>
          </ac:spMkLst>
        </pc:spChg>
        <pc:spChg chg="add mod">
          <ac:chgData name="Shaun O'Brien" userId="09c38588-f0f5-4622-8376-e6d1f93b46d0" providerId="ADAL" clId="{0F1225CC-7DD4-4D50-8905-223E39700B65}" dt="2026-06-17T13:08:33.117" v="13"/>
          <ac:spMkLst>
            <pc:docMk/>
            <pc:sldMk cId="61326025" sldId="260"/>
            <ac:spMk id="4" creationId="{79116009-F63B-9534-D4F3-34150726019B}"/>
          </ac:spMkLst>
        </pc:spChg>
        <pc:spChg chg="add mod">
          <ac:chgData name="Shaun O'Brien" userId="09c38588-f0f5-4622-8376-e6d1f93b46d0" providerId="ADAL" clId="{0F1225CC-7DD4-4D50-8905-223E39700B65}" dt="2026-06-17T13:08:33.117" v="13"/>
          <ac:spMkLst>
            <pc:docMk/>
            <pc:sldMk cId="61326025" sldId="260"/>
            <ac:spMk id="5" creationId="{75136ED0-F343-6AEF-0EBF-269F4E792E96}"/>
          </ac:spMkLst>
        </pc:spChg>
        <pc:spChg chg="add mod ord">
          <ac:chgData name="Shaun O'Brien" userId="09c38588-f0f5-4622-8376-e6d1f93b46d0" providerId="ADAL" clId="{0F1225CC-7DD4-4D50-8905-223E39700B65}" dt="2026-06-17T13:09:27.317" v="26" actId="700"/>
          <ac:spMkLst>
            <pc:docMk/>
            <pc:sldMk cId="61326025" sldId="260"/>
            <ac:spMk id="6" creationId="{CE12C76E-992E-1BEB-4C32-2A0924F6D440}"/>
          </ac:spMkLst>
        </pc:spChg>
        <pc:spChg chg="add mod ord">
          <ac:chgData name="Shaun O'Brien" userId="09c38588-f0f5-4622-8376-e6d1f93b46d0" providerId="ADAL" clId="{0F1225CC-7DD4-4D50-8905-223E39700B65}" dt="2026-06-17T13:09:27.317" v="26" actId="700"/>
          <ac:spMkLst>
            <pc:docMk/>
            <pc:sldMk cId="61326025" sldId="260"/>
            <ac:spMk id="7" creationId="{54C4BCFE-5E50-BA45-935B-5C92D54C8FB5}"/>
          </ac:spMkLst>
        </pc:spChg>
      </pc:sldChg>
      <pc:sldMasterChg chg="modSp mod modSldLayout">
        <pc:chgData name="Shaun O'Brien" userId="09c38588-f0f5-4622-8376-e6d1f93b46d0" providerId="ADAL" clId="{0F1225CC-7DD4-4D50-8905-223E39700B65}" dt="2026-06-17T13:09:17.104" v="25" actId="1037"/>
        <pc:sldMasterMkLst>
          <pc:docMk/>
          <pc:sldMasterMk cId="4136410372" sldId="2147483657"/>
        </pc:sldMasterMkLst>
        <pc:picChg chg="mod">
          <ac:chgData name="Shaun O'Brien" userId="09c38588-f0f5-4622-8376-e6d1f93b46d0" providerId="ADAL" clId="{0F1225CC-7DD4-4D50-8905-223E39700B65}" dt="2026-06-16T19:59:51.088" v="11" actId="14826"/>
          <ac:picMkLst>
            <pc:docMk/>
            <pc:sldMasterMk cId="4136410372" sldId="2147483657"/>
            <ac:picMk id="8" creationId="{018EBBC9-69AD-5A0F-6595-9F9B3DEC40BC}"/>
          </ac:picMkLst>
        </pc:picChg>
        <pc:sldLayoutChg chg="modSp mod">
          <pc:chgData name="Shaun O'Brien" userId="09c38588-f0f5-4622-8376-e6d1f93b46d0" providerId="ADAL" clId="{0F1225CC-7DD4-4D50-8905-223E39700B65}" dt="2026-06-17T13:09:17.104" v="25" actId="1037"/>
          <pc:sldLayoutMkLst>
            <pc:docMk/>
            <pc:sldMasterMk cId="4136410372" sldId="2147483657"/>
            <pc:sldLayoutMk cId="269589132" sldId="2147483658"/>
          </pc:sldLayoutMkLst>
          <pc:spChg chg="mod">
            <ac:chgData name="Shaun O'Brien" userId="09c38588-f0f5-4622-8376-e6d1f93b46d0" providerId="ADAL" clId="{0F1225CC-7DD4-4D50-8905-223E39700B65}" dt="2026-06-17T13:09:17.104" v="25" actId="1037"/>
            <ac:spMkLst>
              <pc:docMk/>
              <pc:sldMasterMk cId="4136410372" sldId="2147483657"/>
              <pc:sldLayoutMk cId="269589132" sldId="2147483658"/>
              <ac:spMk id="2" creationId="{95DD3A06-D92E-C685-334A-13D644D9F1EC}"/>
            </ac:spMkLst>
          </pc:spChg>
          <pc:spChg chg="mod">
            <ac:chgData name="Shaun O'Brien" userId="09c38588-f0f5-4622-8376-e6d1f93b46d0" providerId="ADAL" clId="{0F1225CC-7DD4-4D50-8905-223E39700B65}" dt="2026-06-17T13:09:17.104" v="25" actId="1037"/>
            <ac:spMkLst>
              <pc:docMk/>
              <pc:sldMasterMk cId="4136410372" sldId="2147483657"/>
              <pc:sldLayoutMk cId="269589132" sldId="2147483658"/>
              <ac:spMk id="6" creationId="{A86418D7-1D0A-76B2-B7A5-C842C81163E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D97AB-35E1-4308-B655-BA64BA64A0CB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3483E-1D60-4A93-B080-380CB031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7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C796-0848-4627-B4B1-D1D50CBDF7D8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58E80-2CC5-43DD-9369-A6B82268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8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3A06-D92E-C685-334A-13D644D9F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547" y="4680151"/>
            <a:ext cx="3948545" cy="114649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lang="en-US" sz="2000" b="0" i="0" smtClean="0">
                <a:effectLst/>
              </a:defRPr>
            </a:lvl1pPr>
          </a:lstStyle>
          <a:p>
            <a:r>
              <a:rPr lang="en-US" b="0" i="0" dirty="0">
                <a:solidFill>
                  <a:srgbClr val="444444"/>
                </a:solidFill>
                <a:effectLst/>
                <a:latin typeface="Inter var"/>
              </a:rPr>
              <a:t>[INSERT ORGANIZATION NAME]</a:t>
            </a:r>
            <a:br>
              <a:rPr lang="en-US" dirty="0"/>
            </a:br>
            <a:r>
              <a:rPr lang="en-US" b="0" i="0" dirty="0">
                <a:solidFill>
                  <a:srgbClr val="444444"/>
                </a:solidFill>
                <a:effectLst/>
                <a:latin typeface="Inter var"/>
              </a:rPr>
              <a:t>[INSERT TEAM NAME, e.g. Facilities Team, Department or specific hospital staff names.]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6418D7-1D0A-76B2-B7A5-C842C8116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0127" y="1823263"/>
            <a:ext cx="4425950" cy="26130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E67AE2F-C60A-48CC-28F0-ADC5D2C13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18EBBC9-69AD-5A0F-6595-9F9B3DEC40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1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12C76E-992E-1BEB-4C32-2A0924F6D4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4C4BCFE-5E50-BA45-935B-5C92D54C8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60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478526E781C74AABB86945F4A7B0ED" ma:contentTypeVersion="20" ma:contentTypeDescription="Create a new document." ma:contentTypeScope="" ma:versionID="cce1a3dfed89b56f4c66489b4d1510e0">
  <xsd:schema xmlns:xsd="http://www.w3.org/2001/XMLSchema" xmlns:xs="http://www.w3.org/2001/XMLSchema" xmlns:p="http://schemas.microsoft.com/office/2006/metadata/properties" xmlns:ns2="282e96e2-da10-46d9-9a99-6e066a6d9d55" xmlns:ns3="c4f0a795-ebb4-438f-8843-82a8d3dea5a9" targetNamespace="http://schemas.microsoft.com/office/2006/metadata/properties" ma:root="true" ma:fieldsID="0cc64bdae051f11395d153010cb1b89f" ns2:_="" ns3:_="">
    <xsd:import namespace="282e96e2-da10-46d9-9a99-6e066a6d9d55"/>
    <xsd:import namespace="c4f0a795-ebb4-438f-8843-82a8d3dea5a9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e96e2-da10-46d9-9a99-6e066a6d9d55" elementFormDefault="qualified">
    <xsd:import namespace="http://schemas.microsoft.com/office/2006/documentManagement/types"/>
    <xsd:import namespace="http://schemas.microsoft.com/office/infopath/2007/PartnerControls"/>
    <xsd:element name="Comments" ma:index="2" nillable="true" ma:displayName="Comments" ma:format="Dropdown" ma:internalName="Comments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default="" ma:fieldId="{5cf76f15-5ced-4ddc-b409-7134ff3c332f}" ma:taxonomyMulti="true" ma:sspId="5571f750-ffd7-460e-a2fb-6091813d98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0a795-ebb4-438f-8843-82a8d3dea5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9e418d4d-0fb4-45e2-9bda-d49b512574ba}" ma:internalName="TaxCatchAll" ma:readOnly="false" ma:showField="CatchAllData" ma:web="c4f0a795-ebb4-438f-8843-82a8d3dea5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2e96e2-da10-46d9-9a99-6e066a6d9d55">
      <Terms xmlns="http://schemas.microsoft.com/office/infopath/2007/PartnerControls"/>
    </lcf76f155ced4ddcb4097134ff3c332f>
    <TaxCatchAll xmlns="c4f0a795-ebb4-438f-8843-82a8d3dea5a9" xsi:nil="true"/>
    <Comments xmlns="282e96e2-da10-46d9-9a99-6e066a6d9d55" xsi:nil="true"/>
  </documentManagement>
</p:properties>
</file>

<file path=customXml/itemProps1.xml><?xml version="1.0" encoding="utf-8"?>
<ds:datastoreItem xmlns:ds="http://schemas.openxmlformats.org/officeDocument/2006/customXml" ds:itemID="{F88F8F00-C5C3-497A-A38B-C1A12F035EB9}"/>
</file>

<file path=customXml/itemProps2.xml><?xml version="1.0" encoding="utf-8"?>
<ds:datastoreItem xmlns:ds="http://schemas.openxmlformats.org/officeDocument/2006/customXml" ds:itemID="{02DCA849-00FE-4C5F-8AC5-E1C46C8F7E62}"/>
</file>

<file path=customXml/itemProps3.xml><?xml version="1.0" encoding="utf-8"?>
<ds:datastoreItem xmlns:ds="http://schemas.openxmlformats.org/officeDocument/2006/customXml" ds:itemID="{2DD17BDA-1696-4503-A960-056174A457A8}"/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Inter var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Katzki, Jordana</dc:creator>
  <cp:lastModifiedBy>Shaun O'Brien</cp:lastModifiedBy>
  <cp:revision>27</cp:revision>
  <dcterms:created xsi:type="dcterms:W3CDTF">2018-04-27T14:25:24Z</dcterms:created>
  <dcterms:modified xsi:type="dcterms:W3CDTF">2026-06-17T13:09:38Z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0x010100B6478526E781C74AABB86945F4A7B0ED</vt:lpwstr>
  </property>
</Properties>
</file>