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208CB-FD30-472F-A939-75484B5735B5}" v="3" dt="2026-06-16T20:08:12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118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1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O'Brien" userId="09c38588-f0f5-4622-8376-e6d1f93b46d0" providerId="ADAL" clId="{0F1225CC-7DD4-4D50-8905-223E39700B65}"/>
    <pc:docChg chg="modMainMaster">
      <pc:chgData name="Shaun O'Brien" userId="09c38588-f0f5-4622-8376-e6d1f93b46d0" providerId="ADAL" clId="{0F1225CC-7DD4-4D50-8905-223E39700B65}" dt="2026-06-16T20:08:12.754" v="2" actId="14826"/>
      <pc:docMkLst>
        <pc:docMk/>
      </pc:docMkLst>
      <pc:sldMasterChg chg="modSp">
        <pc:chgData name="Shaun O'Brien" userId="09c38588-f0f5-4622-8376-e6d1f93b46d0" providerId="ADAL" clId="{0F1225CC-7DD4-4D50-8905-223E39700B65}" dt="2026-06-16T20:08:12.754" v="2" actId="14826"/>
        <pc:sldMasterMkLst>
          <pc:docMk/>
          <pc:sldMasterMk cId="4136410372" sldId="2147483657"/>
        </pc:sldMasterMkLst>
        <pc:picChg chg="mod">
          <ac:chgData name="Shaun O'Brien" userId="09c38588-f0f5-4622-8376-e6d1f93b46d0" providerId="ADAL" clId="{0F1225CC-7DD4-4D50-8905-223E39700B65}" dt="2026-06-16T20:08:12.754" v="2" actId="14826"/>
          <ac:picMkLst>
            <pc:docMk/>
            <pc:sldMasterMk cId="4136410372" sldId="2147483657"/>
            <ac:picMk id="8" creationId="{018EBBC9-69AD-5A0F-6595-9F9B3DEC40B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97AB-35E1-4308-B655-BA64BA64A0CB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483E-1D60-4A93-B080-380CB031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C796-0848-4627-B4B1-D1D50CBDF7D8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8E80-2CC5-43DD-9369-A6B82268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3A06-D92E-C685-334A-13D644D9F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0149" y="4680151"/>
            <a:ext cx="3948545" cy="11464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en-US" sz="2000" b="0" i="0" smtClean="0">
                <a:effectLst/>
              </a:defRPr>
            </a:lvl1pPr>
          </a:lstStyle>
          <a:p>
            <a:r>
              <a:rPr lang="en-US" b="0" i="0" dirty="0">
                <a:solidFill>
                  <a:srgbClr val="444444"/>
                </a:solidFill>
                <a:effectLst/>
                <a:latin typeface="Inter var"/>
              </a:rPr>
              <a:t>[INSERT ORGANIZATION NAME]</a:t>
            </a:r>
            <a:br>
              <a:rPr lang="en-US" dirty="0"/>
            </a:br>
            <a:r>
              <a:rPr lang="en-US" b="0" i="0" dirty="0">
                <a:solidFill>
                  <a:srgbClr val="444444"/>
                </a:solidFill>
                <a:effectLst/>
                <a:latin typeface="Inter var"/>
              </a:rPr>
              <a:t>[INSERT TEAM NAME, e.g. Facilities Team, Department or specific hospital staff names.]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6418D7-1D0A-76B2-B7A5-C842C8116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0729" y="1823263"/>
            <a:ext cx="4425950" cy="26130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E67AE2F-C60A-48CC-28F0-ADC5D2C13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8EBBC9-69AD-5A0F-6595-9F9B3DEC40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6097C-E57B-CAE7-E5FD-A32E6CD50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4D28DE-3D0F-FCFE-789B-179D1B8D96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478526E781C74AABB86945F4A7B0ED" ma:contentTypeVersion="20" ma:contentTypeDescription="Create a new document." ma:contentTypeScope="" ma:versionID="cce1a3dfed89b56f4c66489b4d1510e0">
  <xsd:schema xmlns:xsd="http://www.w3.org/2001/XMLSchema" xmlns:xs="http://www.w3.org/2001/XMLSchema" xmlns:p="http://schemas.microsoft.com/office/2006/metadata/properties" xmlns:ns2="282e96e2-da10-46d9-9a99-6e066a6d9d55" xmlns:ns3="c4f0a795-ebb4-438f-8843-82a8d3dea5a9" targetNamespace="http://schemas.microsoft.com/office/2006/metadata/properties" ma:root="true" ma:fieldsID="0cc64bdae051f11395d153010cb1b89f" ns2:_="" ns3:_="">
    <xsd:import namespace="282e96e2-da10-46d9-9a99-6e066a6d9d55"/>
    <xsd:import namespace="c4f0a795-ebb4-438f-8843-82a8d3dea5a9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e96e2-da10-46d9-9a99-6e066a6d9d55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format="Dropdown" ma:internalName="Comments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default="" ma:fieldId="{5cf76f15-5ced-4ddc-b409-7134ff3c332f}" ma:taxonomyMulti="true" ma:sspId="5571f750-ffd7-460e-a2fb-6091813d9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a795-ebb4-438f-8843-82a8d3dea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9e418d4d-0fb4-45e2-9bda-d49b512574ba}" ma:internalName="TaxCatchAll" ma:readOnly="false" ma:showField="CatchAllData" ma:web="c4f0a795-ebb4-438f-8843-82a8d3dea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2e96e2-da10-46d9-9a99-6e066a6d9d55">
      <Terms xmlns="http://schemas.microsoft.com/office/infopath/2007/PartnerControls"/>
    </lcf76f155ced4ddcb4097134ff3c332f>
    <TaxCatchAll xmlns="c4f0a795-ebb4-438f-8843-82a8d3dea5a9" xsi:nil="true"/>
    <Comments xmlns="282e96e2-da10-46d9-9a99-6e066a6d9d55" xsi:nil="true"/>
  </documentManagement>
</p:properties>
</file>

<file path=customXml/itemProps1.xml><?xml version="1.0" encoding="utf-8"?>
<ds:datastoreItem xmlns:ds="http://schemas.openxmlformats.org/officeDocument/2006/customXml" ds:itemID="{915C85CA-1A27-405E-9DA8-D7FA8AA78F57}"/>
</file>

<file path=customXml/itemProps2.xml><?xml version="1.0" encoding="utf-8"?>
<ds:datastoreItem xmlns:ds="http://schemas.openxmlformats.org/officeDocument/2006/customXml" ds:itemID="{FCBABF06-2F84-4129-9610-A674AE9C3C8E}"/>
</file>

<file path=customXml/itemProps3.xml><?xml version="1.0" encoding="utf-8"?>
<ds:datastoreItem xmlns:ds="http://schemas.openxmlformats.org/officeDocument/2006/customXml" ds:itemID="{05D30080-1647-4DE6-A7CB-7C90DDDA7344}"/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Inter var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Katzki, Jordana</dc:creator>
  <cp:lastModifiedBy>Shaun O'Brien</cp:lastModifiedBy>
  <cp:revision>29</cp:revision>
  <dcterms:created xsi:type="dcterms:W3CDTF">2018-04-27T14:25:24Z</dcterms:created>
  <dcterms:modified xsi:type="dcterms:W3CDTF">2026-06-17T13:13:54Z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0x010100B6478526E781C74AABB86945F4A7B0ED</vt:lpwstr>
  </property>
</Properties>
</file>