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677" r:id="rId5"/>
  </p:sldMasterIdLst>
  <p:notesMasterIdLst>
    <p:notesMasterId r:id="rId26"/>
  </p:notesMasterIdLst>
  <p:sldIdLst>
    <p:sldId id="279" r:id="rId6"/>
    <p:sldId id="280" r:id="rId7"/>
    <p:sldId id="281" r:id="rId8"/>
    <p:sldId id="282" r:id="rId9"/>
    <p:sldId id="284" r:id="rId10"/>
    <p:sldId id="300" r:id="rId11"/>
    <p:sldId id="286" r:id="rId12"/>
    <p:sldId id="287" r:id="rId13"/>
    <p:sldId id="288" r:id="rId14"/>
    <p:sldId id="290" r:id="rId15"/>
    <p:sldId id="301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</p:sldIdLst>
  <p:sldSz cx="12192000" cy="6858000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zer, Adam" initials="BA" lastIdx="63" clrIdx="0">
    <p:extLst>
      <p:ext uri="{19B8F6BF-5375-455C-9EA6-DF929625EA0E}">
        <p15:presenceInfo xmlns:p15="http://schemas.microsoft.com/office/powerpoint/2012/main" userId="S-1-5-21-921608389-1917390104-3615547825-49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29B"/>
    <a:srgbClr val="BDD7EE"/>
    <a:srgbClr val="EF2666"/>
    <a:srgbClr val="79BC43"/>
    <a:srgbClr val="EAEAEA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15" autoAdjust="0"/>
    <p:restoredTop sz="93800" autoAdjust="0"/>
  </p:normalViewPr>
  <p:slideViewPr>
    <p:cSldViewPr snapToGrid="0">
      <p:cViewPr varScale="1">
        <p:scale>
          <a:sx n="70" d="100"/>
          <a:sy n="70" d="100"/>
        </p:scale>
        <p:origin x="13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gs" Target="tags/tag1.xml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n C. Horng" userId="f23e854d-4186-46bc-889e-e0893c3636af" providerId="ADAL" clId="{3BE13BDC-2937-468E-9AD1-76DA42956671}"/>
    <pc:docChg chg="custSel addSld delSld modSld sldOrd delMainMaster">
      <pc:chgData name="Erin C. Horng" userId="f23e854d-4186-46bc-889e-e0893c3636af" providerId="ADAL" clId="{3BE13BDC-2937-468E-9AD1-76DA42956671}" dt="2025-10-02T21:10:57.139" v="1017" actId="113"/>
      <pc:docMkLst>
        <pc:docMk/>
      </pc:docMkLst>
      <pc:sldChg chg="modSp del mod">
        <pc:chgData name="Erin C. Horng" userId="f23e854d-4186-46bc-889e-e0893c3636af" providerId="ADAL" clId="{3BE13BDC-2937-468E-9AD1-76DA42956671}" dt="2025-10-02T20:39:01.656" v="7" actId="2696"/>
        <pc:sldMkLst>
          <pc:docMk/>
          <pc:sldMk cId="2407252659" sldId="272"/>
        </pc:sldMkLst>
      </pc:sldChg>
      <pc:sldChg chg="del">
        <pc:chgData name="Erin C. Horng" userId="f23e854d-4186-46bc-889e-e0893c3636af" providerId="ADAL" clId="{3BE13BDC-2937-468E-9AD1-76DA42956671}" dt="2025-10-02T20:40:44.491" v="21" actId="2696"/>
        <pc:sldMkLst>
          <pc:docMk/>
          <pc:sldMk cId="4202879238" sldId="273"/>
        </pc:sldMkLst>
      </pc:sldChg>
      <pc:sldChg chg="del">
        <pc:chgData name="Erin C. Horng" userId="f23e854d-4186-46bc-889e-e0893c3636af" providerId="ADAL" clId="{3BE13BDC-2937-468E-9AD1-76DA42956671}" dt="2025-10-02T20:42:15.101" v="35" actId="2696"/>
        <pc:sldMkLst>
          <pc:docMk/>
          <pc:sldMk cId="810976663" sldId="274"/>
        </pc:sldMkLst>
      </pc:sldChg>
      <pc:sldChg chg="del">
        <pc:chgData name="Erin C. Horng" userId="f23e854d-4186-46bc-889e-e0893c3636af" providerId="ADAL" clId="{3BE13BDC-2937-468E-9AD1-76DA42956671}" dt="2025-10-02T20:42:15.101" v="35" actId="2696"/>
        <pc:sldMkLst>
          <pc:docMk/>
          <pc:sldMk cId="2376430863" sldId="275"/>
        </pc:sldMkLst>
      </pc:sldChg>
      <pc:sldChg chg="del">
        <pc:chgData name="Erin C. Horng" userId="f23e854d-4186-46bc-889e-e0893c3636af" providerId="ADAL" clId="{3BE13BDC-2937-468E-9AD1-76DA42956671}" dt="2025-10-02T20:42:15.101" v="35" actId="2696"/>
        <pc:sldMkLst>
          <pc:docMk/>
          <pc:sldMk cId="3437120994" sldId="276"/>
        </pc:sldMkLst>
      </pc:sldChg>
      <pc:sldChg chg="delSp new del mod">
        <pc:chgData name="Erin C. Horng" userId="f23e854d-4186-46bc-889e-e0893c3636af" providerId="ADAL" clId="{3BE13BDC-2937-468E-9AD1-76DA42956671}" dt="2025-10-02T20:40:48.525" v="22" actId="2696"/>
        <pc:sldMkLst>
          <pc:docMk/>
          <pc:sldMk cId="1759404929" sldId="277"/>
        </pc:sldMkLst>
      </pc:sldChg>
      <pc:sldChg chg="delSp modSp new del mod">
        <pc:chgData name="Erin C. Horng" userId="f23e854d-4186-46bc-889e-e0893c3636af" providerId="ADAL" clId="{3BE13BDC-2937-468E-9AD1-76DA42956671}" dt="2025-10-02T20:41:41.502" v="29" actId="2696"/>
        <pc:sldMkLst>
          <pc:docMk/>
          <pc:sldMk cId="1621162997" sldId="278"/>
        </pc:sldMkLst>
      </pc:sldChg>
      <pc:sldChg chg="addSp delSp modSp new mod">
        <pc:chgData name="Erin C. Horng" userId="f23e854d-4186-46bc-889e-e0893c3636af" providerId="ADAL" clId="{3BE13BDC-2937-468E-9AD1-76DA42956671}" dt="2025-10-02T21:10:57.139" v="1017" actId="113"/>
        <pc:sldMkLst>
          <pc:docMk/>
          <pc:sldMk cId="878297409" sldId="279"/>
        </pc:sldMkLst>
        <pc:spChg chg="add mod">
          <ac:chgData name="Erin C. Horng" userId="f23e854d-4186-46bc-889e-e0893c3636af" providerId="ADAL" clId="{3BE13BDC-2937-468E-9AD1-76DA42956671}" dt="2025-10-02T21:10:57.139" v="1017" actId="113"/>
          <ac:spMkLst>
            <pc:docMk/>
            <pc:sldMk cId="878297409" sldId="279"/>
            <ac:spMk id="6" creationId="{A555ECA3-D392-0CA9-6CB5-973638C5DB57}"/>
          </ac:spMkLst>
        </pc:spChg>
      </pc:sldChg>
      <pc:sldChg chg="modSp add mod">
        <pc:chgData name="Erin C. Horng" userId="f23e854d-4186-46bc-889e-e0893c3636af" providerId="ADAL" clId="{3BE13BDC-2937-468E-9AD1-76DA42956671}" dt="2025-10-02T21:03:10.088" v="707" actId="113"/>
        <pc:sldMkLst>
          <pc:docMk/>
          <pc:sldMk cId="1190212356" sldId="280"/>
        </pc:sldMkLst>
        <pc:spChg chg="mod">
          <ac:chgData name="Erin C. Horng" userId="f23e854d-4186-46bc-889e-e0893c3636af" providerId="ADAL" clId="{3BE13BDC-2937-468E-9AD1-76DA42956671}" dt="2025-10-02T21:03:10.088" v="707" actId="113"/>
          <ac:spMkLst>
            <pc:docMk/>
            <pc:sldMk cId="1190212356" sldId="280"/>
            <ac:spMk id="6" creationId="{596AFABF-8466-E86B-052C-3CACD2DC6C0A}"/>
          </ac:spMkLst>
        </pc:spChg>
      </pc:sldChg>
      <pc:sldChg chg="modSp add mod">
        <pc:chgData name="Erin C. Horng" userId="f23e854d-4186-46bc-889e-e0893c3636af" providerId="ADAL" clId="{3BE13BDC-2937-468E-9AD1-76DA42956671}" dt="2025-10-02T20:43:04.691" v="90" actId="20577"/>
        <pc:sldMkLst>
          <pc:docMk/>
          <pc:sldMk cId="2216731732" sldId="281"/>
        </pc:sldMkLst>
        <pc:spChg chg="mod">
          <ac:chgData name="Erin C. Horng" userId="f23e854d-4186-46bc-889e-e0893c3636af" providerId="ADAL" clId="{3BE13BDC-2937-468E-9AD1-76DA42956671}" dt="2025-10-02T20:43:04.691" v="90" actId="20577"/>
          <ac:spMkLst>
            <pc:docMk/>
            <pc:sldMk cId="2216731732" sldId="281"/>
            <ac:spMk id="6" creationId="{5219F1CF-0372-007F-B6FF-48C36B0F9467}"/>
          </ac:spMkLst>
        </pc:spChg>
      </pc:sldChg>
      <pc:sldChg chg="modSp add mod">
        <pc:chgData name="Erin C. Horng" userId="f23e854d-4186-46bc-889e-e0893c3636af" providerId="ADAL" clId="{3BE13BDC-2937-468E-9AD1-76DA42956671}" dt="2025-10-02T21:03:20.627" v="708" actId="113"/>
        <pc:sldMkLst>
          <pc:docMk/>
          <pc:sldMk cId="1064257986" sldId="282"/>
        </pc:sldMkLst>
        <pc:spChg chg="mod">
          <ac:chgData name="Erin C. Horng" userId="f23e854d-4186-46bc-889e-e0893c3636af" providerId="ADAL" clId="{3BE13BDC-2937-468E-9AD1-76DA42956671}" dt="2025-10-02T21:03:20.627" v="708" actId="113"/>
          <ac:spMkLst>
            <pc:docMk/>
            <pc:sldMk cId="1064257986" sldId="282"/>
            <ac:spMk id="6" creationId="{60EE1E90-0735-BE97-BBB2-1D4DD62D0FFA}"/>
          </ac:spMkLst>
        </pc:spChg>
      </pc:sldChg>
      <pc:sldChg chg="add del">
        <pc:chgData name="Erin C. Horng" userId="f23e854d-4186-46bc-889e-e0893c3636af" providerId="ADAL" clId="{3BE13BDC-2937-468E-9AD1-76DA42956671}" dt="2025-10-02T20:42:15.101" v="35" actId="2696"/>
        <pc:sldMkLst>
          <pc:docMk/>
          <pc:sldMk cId="2307509855" sldId="283"/>
        </pc:sldMkLst>
      </pc:sldChg>
      <pc:sldChg chg="modSp add mod">
        <pc:chgData name="Erin C. Horng" userId="f23e854d-4186-46bc-889e-e0893c3636af" providerId="ADAL" clId="{3BE13BDC-2937-468E-9AD1-76DA42956671}" dt="2025-10-02T20:44:03.771" v="142" actId="20577"/>
        <pc:sldMkLst>
          <pc:docMk/>
          <pc:sldMk cId="3676944832" sldId="284"/>
        </pc:sldMkLst>
        <pc:spChg chg="mod">
          <ac:chgData name="Erin C. Horng" userId="f23e854d-4186-46bc-889e-e0893c3636af" providerId="ADAL" clId="{3BE13BDC-2937-468E-9AD1-76DA42956671}" dt="2025-10-02T20:44:03.771" v="142" actId="20577"/>
          <ac:spMkLst>
            <pc:docMk/>
            <pc:sldMk cId="3676944832" sldId="284"/>
            <ac:spMk id="6" creationId="{690AF77B-D165-2B00-D2CD-055F647A3D35}"/>
          </ac:spMkLst>
        </pc:spChg>
      </pc:sldChg>
      <pc:sldChg chg="modSp add del mod">
        <pc:chgData name="Erin C. Horng" userId="f23e854d-4186-46bc-889e-e0893c3636af" providerId="ADAL" clId="{3BE13BDC-2937-468E-9AD1-76DA42956671}" dt="2025-10-02T21:08:57.006" v="993" actId="2696"/>
        <pc:sldMkLst>
          <pc:docMk/>
          <pc:sldMk cId="503360919" sldId="285"/>
        </pc:sldMkLst>
      </pc:sldChg>
      <pc:sldChg chg="modSp add mod">
        <pc:chgData name="Erin C. Horng" userId="f23e854d-4186-46bc-889e-e0893c3636af" providerId="ADAL" clId="{3BE13BDC-2937-468E-9AD1-76DA42956671}" dt="2025-10-02T20:45:54.561" v="205" actId="313"/>
        <pc:sldMkLst>
          <pc:docMk/>
          <pc:sldMk cId="510403540" sldId="286"/>
        </pc:sldMkLst>
        <pc:spChg chg="mod">
          <ac:chgData name="Erin C. Horng" userId="f23e854d-4186-46bc-889e-e0893c3636af" providerId="ADAL" clId="{3BE13BDC-2937-468E-9AD1-76DA42956671}" dt="2025-10-02T20:45:54.561" v="205" actId="313"/>
          <ac:spMkLst>
            <pc:docMk/>
            <pc:sldMk cId="510403540" sldId="286"/>
            <ac:spMk id="6" creationId="{81C1DCD6-2373-983B-5146-8915DC713689}"/>
          </ac:spMkLst>
        </pc:spChg>
      </pc:sldChg>
      <pc:sldChg chg="modSp add mod">
        <pc:chgData name="Erin C. Horng" userId="f23e854d-4186-46bc-889e-e0893c3636af" providerId="ADAL" clId="{3BE13BDC-2937-468E-9AD1-76DA42956671}" dt="2025-10-02T21:03:36.816" v="710" actId="113"/>
        <pc:sldMkLst>
          <pc:docMk/>
          <pc:sldMk cId="1081043319" sldId="287"/>
        </pc:sldMkLst>
        <pc:spChg chg="mod">
          <ac:chgData name="Erin C. Horng" userId="f23e854d-4186-46bc-889e-e0893c3636af" providerId="ADAL" clId="{3BE13BDC-2937-468E-9AD1-76DA42956671}" dt="2025-10-02T21:03:36.816" v="710" actId="113"/>
          <ac:spMkLst>
            <pc:docMk/>
            <pc:sldMk cId="1081043319" sldId="287"/>
            <ac:spMk id="6" creationId="{FA809521-B775-38C7-718D-56C1BBD5BFA5}"/>
          </ac:spMkLst>
        </pc:spChg>
      </pc:sldChg>
      <pc:sldChg chg="modSp add mod">
        <pc:chgData name="Erin C. Horng" userId="f23e854d-4186-46bc-889e-e0893c3636af" providerId="ADAL" clId="{3BE13BDC-2937-468E-9AD1-76DA42956671}" dt="2025-10-02T20:50:08.214" v="405" actId="1076"/>
        <pc:sldMkLst>
          <pc:docMk/>
          <pc:sldMk cId="1530655254" sldId="288"/>
        </pc:sldMkLst>
        <pc:spChg chg="mod">
          <ac:chgData name="Erin C. Horng" userId="f23e854d-4186-46bc-889e-e0893c3636af" providerId="ADAL" clId="{3BE13BDC-2937-468E-9AD1-76DA42956671}" dt="2025-10-02T20:50:08.214" v="405" actId="1076"/>
          <ac:spMkLst>
            <pc:docMk/>
            <pc:sldMk cId="1530655254" sldId="288"/>
            <ac:spMk id="6" creationId="{E37C5FBB-7EDB-6CD0-2BB1-6097A4BB7D38}"/>
          </ac:spMkLst>
        </pc:spChg>
      </pc:sldChg>
      <pc:sldChg chg="modSp add del mod ord">
        <pc:chgData name="Erin C. Horng" userId="f23e854d-4186-46bc-889e-e0893c3636af" providerId="ADAL" clId="{3BE13BDC-2937-468E-9AD1-76DA42956671}" dt="2025-10-02T21:09:29.185" v="996" actId="2696"/>
        <pc:sldMkLst>
          <pc:docMk/>
          <pc:sldMk cId="2791281569" sldId="289"/>
        </pc:sldMkLst>
      </pc:sldChg>
      <pc:sldChg chg="modSp add mod">
        <pc:chgData name="Erin C. Horng" userId="f23e854d-4186-46bc-889e-e0893c3636af" providerId="ADAL" clId="{3BE13BDC-2937-468E-9AD1-76DA42956671}" dt="2025-10-02T21:09:25.083" v="995"/>
        <pc:sldMkLst>
          <pc:docMk/>
          <pc:sldMk cId="3805199754" sldId="290"/>
        </pc:sldMkLst>
        <pc:spChg chg="mod">
          <ac:chgData name="Erin C. Horng" userId="f23e854d-4186-46bc-889e-e0893c3636af" providerId="ADAL" clId="{3BE13BDC-2937-468E-9AD1-76DA42956671}" dt="2025-10-02T21:09:25.083" v="995"/>
          <ac:spMkLst>
            <pc:docMk/>
            <pc:sldMk cId="3805199754" sldId="290"/>
            <ac:spMk id="6" creationId="{751F3DE5-C681-DF5B-7DD8-17CB0F768172}"/>
          </ac:spMkLst>
        </pc:spChg>
      </pc:sldChg>
      <pc:sldChg chg="modSp add mod">
        <pc:chgData name="Erin C. Horng" userId="f23e854d-4186-46bc-889e-e0893c3636af" providerId="ADAL" clId="{3BE13BDC-2937-468E-9AD1-76DA42956671}" dt="2025-10-02T21:03:51.674" v="712" actId="113"/>
        <pc:sldMkLst>
          <pc:docMk/>
          <pc:sldMk cId="1361796232" sldId="291"/>
        </pc:sldMkLst>
        <pc:spChg chg="mod">
          <ac:chgData name="Erin C. Horng" userId="f23e854d-4186-46bc-889e-e0893c3636af" providerId="ADAL" clId="{3BE13BDC-2937-468E-9AD1-76DA42956671}" dt="2025-10-02T21:03:51.674" v="712" actId="113"/>
          <ac:spMkLst>
            <pc:docMk/>
            <pc:sldMk cId="1361796232" sldId="291"/>
            <ac:spMk id="6" creationId="{7CC097C9-4D04-6CAA-710C-EEA764793510}"/>
          </ac:spMkLst>
        </pc:spChg>
      </pc:sldChg>
      <pc:sldChg chg="modSp add mod">
        <pc:chgData name="Erin C. Horng" userId="f23e854d-4186-46bc-889e-e0893c3636af" providerId="ADAL" clId="{3BE13BDC-2937-468E-9AD1-76DA42956671}" dt="2025-10-02T21:01:10.632" v="606" actId="20577"/>
        <pc:sldMkLst>
          <pc:docMk/>
          <pc:sldMk cId="440795468" sldId="292"/>
        </pc:sldMkLst>
        <pc:spChg chg="mod">
          <ac:chgData name="Erin C. Horng" userId="f23e854d-4186-46bc-889e-e0893c3636af" providerId="ADAL" clId="{3BE13BDC-2937-468E-9AD1-76DA42956671}" dt="2025-10-02T21:01:10.632" v="606" actId="20577"/>
          <ac:spMkLst>
            <pc:docMk/>
            <pc:sldMk cId="440795468" sldId="292"/>
            <ac:spMk id="6" creationId="{86793A49-DD1C-D98B-7B32-986DFD013415}"/>
          </ac:spMkLst>
        </pc:spChg>
      </pc:sldChg>
      <pc:sldChg chg="modSp add mod">
        <pc:chgData name="Erin C. Horng" userId="f23e854d-4186-46bc-889e-e0893c3636af" providerId="ADAL" clId="{3BE13BDC-2937-468E-9AD1-76DA42956671}" dt="2025-10-02T21:03:58.051" v="713" actId="113"/>
        <pc:sldMkLst>
          <pc:docMk/>
          <pc:sldMk cId="3457688708" sldId="293"/>
        </pc:sldMkLst>
        <pc:spChg chg="mod">
          <ac:chgData name="Erin C. Horng" userId="f23e854d-4186-46bc-889e-e0893c3636af" providerId="ADAL" clId="{3BE13BDC-2937-468E-9AD1-76DA42956671}" dt="2025-10-02T21:03:58.051" v="713" actId="113"/>
          <ac:spMkLst>
            <pc:docMk/>
            <pc:sldMk cId="3457688708" sldId="293"/>
            <ac:spMk id="6" creationId="{9D581DE9-BF17-5268-4637-AA57B8BDE0C0}"/>
          </ac:spMkLst>
        </pc:spChg>
      </pc:sldChg>
      <pc:sldChg chg="modSp add mod">
        <pc:chgData name="Erin C. Horng" userId="f23e854d-4186-46bc-889e-e0893c3636af" providerId="ADAL" clId="{3BE13BDC-2937-468E-9AD1-76DA42956671}" dt="2025-10-02T21:02:39.914" v="706" actId="20577"/>
        <pc:sldMkLst>
          <pc:docMk/>
          <pc:sldMk cId="1003139996" sldId="294"/>
        </pc:sldMkLst>
        <pc:spChg chg="mod">
          <ac:chgData name="Erin C. Horng" userId="f23e854d-4186-46bc-889e-e0893c3636af" providerId="ADAL" clId="{3BE13BDC-2937-468E-9AD1-76DA42956671}" dt="2025-10-02T21:02:39.914" v="706" actId="20577"/>
          <ac:spMkLst>
            <pc:docMk/>
            <pc:sldMk cId="1003139996" sldId="294"/>
            <ac:spMk id="6" creationId="{7B161413-7BDE-6743-F258-9EDD1F8D4FE5}"/>
          </ac:spMkLst>
        </pc:spChg>
      </pc:sldChg>
      <pc:sldChg chg="modSp add mod">
        <pc:chgData name="Erin C. Horng" userId="f23e854d-4186-46bc-889e-e0893c3636af" providerId="ADAL" clId="{3BE13BDC-2937-468E-9AD1-76DA42956671}" dt="2025-10-02T21:09:50.276" v="997" actId="20577"/>
        <pc:sldMkLst>
          <pc:docMk/>
          <pc:sldMk cId="955954528" sldId="295"/>
        </pc:sldMkLst>
        <pc:spChg chg="mod">
          <ac:chgData name="Erin C. Horng" userId="f23e854d-4186-46bc-889e-e0893c3636af" providerId="ADAL" clId="{3BE13BDC-2937-468E-9AD1-76DA42956671}" dt="2025-10-02T21:09:50.276" v="997" actId="20577"/>
          <ac:spMkLst>
            <pc:docMk/>
            <pc:sldMk cId="955954528" sldId="295"/>
            <ac:spMk id="6" creationId="{059DD6B9-D58C-854B-E07E-46F8169D3CF9}"/>
          </ac:spMkLst>
        </pc:spChg>
      </pc:sldChg>
      <pc:sldChg chg="modSp add mod">
        <pc:chgData name="Erin C. Horng" userId="f23e854d-4186-46bc-889e-e0893c3636af" providerId="ADAL" clId="{3BE13BDC-2937-468E-9AD1-76DA42956671}" dt="2025-10-02T21:05:15.214" v="840" actId="313"/>
        <pc:sldMkLst>
          <pc:docMk/>
          <pc:sldMk cId="2586191012" sldId="296"/>
        </pc:sldMkLst>
        <pc:spChg chg="mod">
          <ac:chgData name="Erin C. Horng" userId="f23e854d-4186-46bc-889e-e0893c3636af" providerId="ADAL" clId="{3BE13BDC-2937-468E-9AD1-76DA42956671}" dt="2025-10-02T21:05:15.214" v="840" actId="313"/>
          <ac:spMkLst>
            <pc:docMk/>
            <pc:sldMk cId="2586191012" sldId="296"/>
            <ac:spMk id="6" creationId="{E3C00663-F319-08B2-1CC2-C576D2BA344D}"/>
          </ac:spMkLst>
        </pc:spChg>
      </pc:sldChg>
      <pc:sldChg chg="modSp add mod">
        <pc:chgData name="Erin C. Horng" userId="f23e854d-4186-46bc-889e-e0893c3636af" providerId="ADAL" clId="{3BE13BDC-2937-468E-9AD1-76DA42956671}" dt="2025-10-02T21:06:40.825" v="951" actId="113"/>
        <pc:sldMkLst>
          <pc:docMk/>
          <pc:sldMk cId="4081672725" sldId="297"/>
        </pc:sldMkLst>
        <pc:spChg chg="mod">
          <ac:chgData name="Erin C. Horng" userId="f23e854d-4186-46bc-889e-e0893c3636af" providerId="ADAL" clId="{3BE13BDC-2937-468E-9AD1-76DA42956671}" dt="2025-10-02T21:06:40.825" v="951" actId="113"/>
          <ac:spMkLst>
            <pc:docMk/>
            <pc:sldMk cId="4081672725" sldId="297"/>
            <ac:spMk id="6" creationId="{685BD076-7EAF-7E45-C49C-EE334EF4677C}"/>
          </ac:spMkLst>
        </pc:spChg>
      </pc:sldChg>
      <pc:sldChg chg="modSp add mod">
        <pc:chgData name="Erin C. Horng" userId="f23e854d-4186-46bc-889e-e0893c3636af" providerId="ADAL" clId="{3BE13BDC-2937-468E-9AD1-76DA42956671}" dt="2025-10-02T21:06:53.079" v="959" actId="20577"/>
        <pc:sldMkLst>
          <pc:docMk/>
          <pc:sldMk cId="2241630244" sldId="298"/>
        </pc:sldMkLst>
        <pc:spChg chg="mod">
          <ac:chgData name="Erin C. Horng" userId="f23e854d-4186-46bc-889e-e0893c3636af" providerId="ADAL" clId="{3BE13BDC-2937-468E-9AD1-76DA42956671}" dt="2025-10-02T21:06:53.079" v="959" actId="20577"/>
          <ac:spMkLst>
            <pc:docMk/>
            <pc:sldMk cId="2241630244" sldId="298"/>
            <ac:spMk id="6" creationId="{97AFF11B-7488-4582-F46D-29F8803133C7}"/>
          </ac:spMkLst>
        </pc:spChg>
      </pc:sldChg>
      <pc:sldChg chg="modSp add mod">
        <pc:chgData name="Erin C. Horng" userId="f23e854d-4186-46bc-889e-e0893c3636af" providerId="ADAL" clId="{3BE13BDC-2937-468E-9AD1-76DA42956671}" dt="2025-10-02T21:10:07.312" v="998" actId="1076"/>
        <pc:sldMkLst>
          <pc:docMk/>
          <pc:sldMk cId="1716350945" sldId="299"/>
        </pc:sldMkLst>
        <pc:spChg chg="mod">
          <ac:chgData name="Erin C. Horng" userId="f23e854d-4186-46bc-889e-e0893c3636af" providerId="ADAL" clId="{3BE13BDC-2937-468E-9AD1-76DA42956671}" dt="2025-10-02T21:10:07.312" v="998" actId="1076"/>
          <ac:spMkLst>
            <pc:docMk/>
            <pc:sldMk cId="1716350945" sldId="299"/>
            <ac:spMk id="6" creationId="{56C88999-37C2-82DA-58C5-958573B51ABD}"/>
          </ac:spMkLst>
        </pc:spChg>
      </pc:sldChg>
      <pc:sldChg chg="modSp add">
        <pc:chgData name="Erin C. Horng" userId="f23e854d-4186-46bc-889e-e0893c3636af" providerId="ADAL" clId="{3BE13BDC-2937-468E-9AD1-76DA42956671}" dt="2025-10-02T21:08:52.609" v="992"/>
        <pc:sldMkLst>
          <pc:docMk/>
          <pc:sldMk cId="3245134221" sldId="300"/>
        </pc:sldMkLst>
        <pc:spChg chg="mod">
          <ac:chgData name="Erin C. Horng" userId="f23e854d-4186-46bc-889e-e0893c3636af" providerId="ADAL" clId="{3BE13BDC-2937-468E-9AD1-76DA42956671}" dt="2025-10-02T21:08:52.609" v="992"/>
          <ac:spMkLst>
            <pc:docMk/>
            <pc:sldMk cId="3245134221" sldId="300"/>
            <ac:spMk id="6" creationId="{9583668A-1B80-AF5C-432A-E99C69E99A8C}"/>
          </ac:spMkLst>
        </pc:spChg>
      </pc:sldChg>
      <pc:sldChg chg="add">
        <pc:chgData name="Erin C. Horng" userId="f23e854d-4186-46bc-889e-e0893c3636af" providerId="ADAL" clId="{3BE13BDC-2937-468E-9AD1-76DA42956671}" dt="2025-10-02T21:09:17.818" v="994" actId="2890"/>
        <pc:sldMkLst>
          <pc:docMk/>
          <pc:sldMk cId="2158090603" sldId="301"/>
        </pc:sldMkLst>
      </pc:sldChg>
      <pc:sldMasterChg chg="del delSldLayout">
        <pc:chgData name="Erin C. Horng" userId="f23e854d-4186-46bc-889e-e0893c3636af" providerId="ADAL" clId="{3BE13BDC-2937-468E-9AD1-76DA42956671}" dt="2025-10-02T20:39:01.656" v="7" actId="2696"/>
        <pc:sldMasterMkLst>
          <pc:docMk/>
          <pc:sldMasterMk cId="1351136071" sldId="2147483673"/>
        </pc:sldMasterMkLst>
        <pc:sldLayoutChg chg="del">
          <pc:chgData name="Erin C. Horng" userId="f23e854d-4186-46bc-889e-e0893c3636af" providerId="ADAL" clId="{3BE13BDC-2937-468E-9AD1-76DA42956671}" dt="2025-10-02T20:39:01.656" v="7" actId="2696"/>
          <pc:sldLayoutMkLst>
            <pc:docMk/>
            <pc:sldMasterMk cId="1351136071" sldId="2147483673"/>
            <pc:sldLayoutMk cId="2031551760" sldId="2147483674"/>
          </pc:sldLayoutMkLst>
        </pc:sldLayoutChg>
        <pc:sldLayoutChg chg="del">
          <pc:chgData name="Erin C. Horng" userId="f23e854d-4186-46bc-889e-e0893c3636af" providerId="ADAL" clId="{3BE13BDC-2937-468E-9AD1-76DA42956671}" dt="2025-10-02T20:39:01.656" v="7" actId="2696"/>
          <pc:sldLayoutMkLst>
            <pc:docMk/>
            <pc:sldMasterMk cId="1351136071" sldId="2147483673"/>
            <pc:sldLayoutMk cId="1088056497" sldId="2147483675"/>
          </pc:sldLayoutMkLst>
        </pc:sldLayoutChg>
        <pc:sldLayoutChg chg="del">
          <pc:chgData name="Erin C. Horng" userId="f23e854d-4186-46bc-889e-e0893c3636af" providerId="ADAL" clId="{3BE13BDC-2937-468E-9AD1-76DA42956671}" dt="2025-10-02T20:39:01.656" v="7" actId="2696"/>
          <pc:sldLayoutMkLst>
            <pc:docMk/>
            <pc:sldMasterMk cId="1351136071" sldId="2147483673"/>
            <pc:sldLayoutMk cId="3861837620" sldId="2147483676"/>
          </pc:sldLayoutMkLst>
        </pc:sldLayoutChg>
      </pc:sldMasterChg>
    </pc:docChg>
  </pc:docChgLst>
  <pc:docChgLst>
    <pc:chgData name="Erin C. Horng" userId="f23e854d-4186-46bc-889e-e0893c3636af" providerId="ADAL" clId="{6CBA5BAA-0C91-414F-914B-6E55AC5B4217}"/>
    <pc:docChg chg="custSel modSld">
      <pc:chgData name="Erin C. Horng" userId="f23e854d-4186-46bc-889e-e0893c3636af" providerId="ADAL" clId="{6CBA5BAA-0C91-414F-914B-6E55AC5B4217}" dt="2025-10-02T21:40:35.838" v="0" actId="478"/>
      <pc:docMkLst>
        <pc:docMk/>
      </pc:docMkLst>
      <pc:sldChg chg="delSp mod">
        <pc:chgData name="Erin C. Horng" userId="f23e854d-4186-46bc-889e-e0893c3636af" providerId="ADAL" clId="{6CBA5BAA-0C91-414F-914B-6E55AC5B4217}" dt="2025-10-02T21:40:35.838" v="0" actId="478"/>
        <pc:sldMkLst>
          <pc:docMk/>
          <pc:sldMk cId="1190212356" sldId="280"/>
        </pc:sldMkLst>
      </pc:sldChg>
    </pc:docChg>
  </pc:docChgLst>
  <pc:docChgLst>
    <pc:chgData name="Erin C. Horng" userId="f23e854d-4186-46bc-889e-e0893c3636af" providerId="ADAL" clId="{6E67D01C-03DF-4C38-BCF5-00DAC68AEB79}"/>
    <pc:docChg chg="modSld">
      <pc:chgData name="Erin C. Horng" userId="f23e854d-4186-46bc-889e-e0893c3636af" providerId="ADAL" clId="{6E67D01C-03DF-4C38-BCF5-00DAC68AEB79}" dt="2025-10-23T14:38:46.948" v="3" actId="20577"/>
      <pc:docMkLst>
        <pc:docMk/>
      </pc:docMkLst>
      <pc:sldChg chg="modSp mod">
        <pc:chgData name="Erin C. Horng" userId="f23e854d-4186-46bc-889e-e0893c3636af" providerId="ADAL" clId="{6E67D01C-03DF-4C38-BCF5-00DAC68AEB79}" dt="2025-10-23T14:38:46.948" v="3" actId="20577"/>
        <pc:sldMkLst>
          <pc:docMk/>
          <pc:sldMk cId="2586191012" sldId="296"/>
        </pc:sldMkLst>
        <pc:spChg chg="mod">
          <ac:chgData name="Erin C. Horng" userId="f23e854d-4186-46bc-889e-e0893c3636af" providerId="ADAL" clId="{6E67D01C-03DF-4C38-BCF5-00DAC68AEB79}" dt="2025-10-23T14:38:46.948" v="3" actId="20577"/>
          <ac:spMkLst>
            <pc:docMk/>
            <pc:sldMk cId="2586191012" sldId="296"/>
            <ac:spMk id="6" creationId="{E3C00663-F319-08B2-1CC2-C576D2BA344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C8930-5892-4C93-9934-6FF049F1804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48D84B-21C0-4CE9-AF95-190E91084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8791"/>
            <a:ext cx="10972799" cy="1036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00" y="1385740"/>
            <a:ext cx="10972800" cy="0"/>
          </a:xfrm>
          <a:prstGeom prst="line">
            <a:avLst/>
          </a:prstGeom>
          <a:ln w="28575">
            <a:solidFill>
              <a:srgbClr val="7AC1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609600" y="1524000"/>
            <a:ext cx="10972799" cy="4297680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4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730D7EAF-7A00-4030-8483-DCCC2ED96DEF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</p:spTree>
    <p:extLst>
      <p:ext uri="{BB962C8B-B14F-4D97-AF65-F5344CB8AC3E}">
        <p14:creationId xmlns:p14="http://schemas.microsoft.com/office/powerpoint/2010/main" val="33535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73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2"/>
              </a:buClr>
              <a:buSzPts val="1400"/>
              <a:buFont typeface="Arial"/>
              <a:buChar char="■"/>
              <a:defRPr sz="1867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880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Blue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04266" y="2833512"/>
            <a:ext cx="7337778" cy="1611666"/>
          </a:xfrm>
          <a:prstGeom prst="rect">
            <a:avLst/>
          </a:prstGeom>
        </p:spPr>
        <p:txBody>
          <a:bodyPr anchor="ctr"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589" y="6482292"/>
            <a:ext cx="40548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4BD1CDF6-B4DD-4B1A-8924-B529A8B0869D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6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840290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Centered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8791"/>
            <a:ext cx="10972800" cy="103694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6A98B9EE-ECAA-4996-B6FB-CB03F2766DD7}" type="datetime1">
              <a:rPr lang="en-US" smtClean="0"/>
              <a:t>10/23/2025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/>
              <a:t>© 2021 American Society for Health Care Engineering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/>
              <a:t> -</a:t>
            </a:r>
          </a:p>
        </p:txBody>
      </p:sp>
      <p:sp>
        <p:nvSpPr>
          <p:cNvPr id="7" name="Content Placeholder 15" hidden="1"/>
          <p:cNvSpPr>
            <a:spLocks noGrp="1"/>
          </p:cNvSpPr>
          <p:nvPr>
            <p:ph sz="quarter" idx="13"/>
          </p:nvPr>
        </p:nvSpPr>
        <p:spPr>
          <a:xfrm>
            <a:off x="609600" y="1524000"/>
            <a:ext cx="10972800" cy="429768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/>
              <a:t>Section Name</a:t>
            </a:r>
          </a:p>
        </p:txBody>
      </p:sp>
      <p:sp>
        <p:nvSpPr>
          <p:cNvPr id="10" name="Content Placeholder 15"/>
          <p:cNvSpPr>
            <a:spLocks noGrp="1"/>
          </p:cNvSpPr>
          <p:nvPr>
            <p:ph sz="quarter" idx="22"/>
          </p:nvPr>
        </p:nvSpPr>
        <p:spPr>
          <a:xfrm>
            <a:off x="609600" y="1524000"/>
            <a:ext cx="10972799" cy="4297680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3623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48791"/>
            <a:ext cx="10972801" cy="1036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599" y="1385740"/>
            <a:ext cx="10972801" cy="0"/>
          </a:xfrm>
          <a:prstGeom prst="line">
            <a:avLst/>
          </a:prstGeom>
          <a:ln w="28575">
            <a:solidFill>
              <a:srgbClr val="7AC1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4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22932047-D7AF-4A7B-90F5-7FF316A1722E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3" name="Content Placeholder 15"/>
          <p:cNvSpPr>
            <a:spLocks noGrp="1"/>
          </p:cNvSpPr>
          <p:nvPr>
            <p:ph sz="quarter" idx="19"/>
          </p:nvPr>
        </p:nvSpPr>
        <p:spPr>
          <a:xfrm>
            <a:off x="6254750" y="1524000"/>
            <a:ext cx="5327650" cy="4276715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  <p:sp>
        <p:nvSpPr>
          <p:cNvPr id="15" name="Content Placeholder 15"/>
          <p:cNvSpPr>
            <a:spLocks noGrp="1"/>
          </p:cNvSpPr>
          <p:nvPr>
            <p:ph sz="quarter" idx="13"/>
          </p:nvPr>
        </p:nvSpPr>
        <p:spPr>
          <a:xfrm>
            <a:off x="609599" y="1524000"/>
            <a:ext cx="5334001" cy="4276715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4752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Header_Comparison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348791"/>
            <a:ext cx="10972801" cy="1036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599" y="1385740"/>
            <a:ext cx="10972801" cy="0"/>
          </a:xfrm>
          <a:prstGeom prst="line">
            <a:avLst/>
          </a:prstGeom>
          <a:ln w="28575">
            <a:solidFill>
              <a:srgbClr val="7AC1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4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3DF0E362-16FE-421D-98BA-679F3ECEAA46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" y="1524000"/>
            <a:ext cx="5334000" cy="381000"/>
          </a:xfrm>
        </p:spPr>
        <p:txBody>
          <a:bodyPr/>
          <a:lstStyle>
            <a:lvl1pPr>
              <a:defRPr b="1" baseline="0"/>
            </a:lvl1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254750" y="1514491"/>
            <a:ext cx="5334000" cy="381000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Content Placeholder 15"/>
          <p:cNvSpPr>
            <a:spLocks noGrp="1"/>
          </p:cNvSpPr>
          <p:nvPr>
            <p:ph sz="quarter" idx="13"/>
          </p:nvPr>
        </p:nvSpPr>
        <p:spPr>
          <a:xfrm>
            <a:off x="609599" y="2043259"/>
            <a:ext cx="5334001" cy="3757456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  <p:sp>
        <p:nvSpPr>
          <p:cNvPr id="18" name="Content Placeholder 15"/>
          <p:cNvSpPr>
            <a:spLocks noGrp="1"/>
          </p:cNvSpPr>
          <p:nvPr>
            <p:ph sz="quarter" idx="22"/>
          </p:nvPr>
        </p:nvSpPr>
        <p:spPr>
          <a:xfrm>
            <a:off x="6254750" y="2043257"/>
            <a:ext cx="5327650" cy="3757457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5938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120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8791"/>
            <a:ext cx="10972800" cy="1036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00" y="1385740"/>
            <a:ext cx="10972800" cy="0"/>
          </a:xfrm>
          <a:prstGeom prst="line">
            <a:avLst/>
          </a:prstGeom>
          <a:ln w="28575">
            <a:solidFill>
              <a:srgbClr val="7AC1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4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10382C97-A628-446D-AAAB-5FE134AC275B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3" name="Picture Placeholder 3"/>
          <p:cNvSpPr>
            <a:spLocks noGrp="1" noChangeAspect="1"/>
          </p:cNvSpPr>
          <p:nvPr>
            <p:ph type="pic" sz="quarter" idx="21"/>
          </p:nvPr>
        </p:nvSpPr>
        <p:spPr>
          <a:xfrm>
            <a:off x="6254750" y="1524000"/>
            <a:ext cx="5327650" cy="427671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2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  <p:sp>
        <p:nvSpPr>
          <p:cNvPr id="15" name="Content Placeholder 15"/>
          <p:cNvSpPr>
            <a:spLocks noGrp="1"/>
          </p:cNvSpPr>
          <p:nvPr>
            <p:ph sz="quarter" idx="13"/>
          </p:nvPr>
        </p:nvSpPr>
        <p:spPr>
          <a:xfrm>
            <a:off x="609599" y="1523999"/>
            <a:ext cx="5334001" cy="4276716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2211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Left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8791"/>
            <a:ext cx="10972800" cy="1036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00" y="1385740"/>
            <a:ext cx="10972800" cy="0"/>
          </a:xfrm>
          <a:prstGeom prst="line">
            <a:avLst/>
          </a:prstGeom>
          <a:ln w="28575">
            <a:solidFill>
              <a:srgbClr val="7AC1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6254750" y="1524001"/>
            <a:ext cx="5327650" cy="4276714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4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4902DCCA-1ADB-446B-9A82-7A55B825B884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6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22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09600" y="1524000"/>
            <a:ext cx="5327650" cy="427671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93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48791"/>
            <a:ext cx="10972800" cy="103694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00" y="1385740"/>
            <a:ext cx="10972800" cy="0"/>
          </a:xfrm>
          <a:prstGeom prst="line">
            <a:avLst/>
          </a:prstGeom>
          <a:ln w="28575">
            <a:solidFill>
              <a:srgbClr val="7AC1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35D34C7B-470F-4B5A-B483-EACAEB681578}" type="datetime1">
              <a:rPr lang="en-US" smtClean="0"/>
              <a:t>10/23/2025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/>
              <a:t>© 2021 American Society for Health Care Engineering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/>
              <a:t> -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/>
              <a:t>Section Name</a:t>
            </a:r>
          </a:p>
        </p:txBody>
      </p:sp>
    </p:spTree>
    <p:extLst>
      <p:ext uri="{BB962C8B-B14F-4D97-AF65-F5344CB8AC3E}">
        <p14:creationId xmlns:p14="http://schemas.microsoft.com/office/powerpoint/2010/main" val="36587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SHMH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599" y="326320"/>
            <a:ext cx="2678551" cy="1064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0EE7A-8532-4281-B4C8-855214689856}" type="datetime1">
              <a:rPr lang="en-US" smtClean="0"/>
              <a:t>10/23/2025</a:t>
            </a:fld>
            <a:endParaRPr lang="en-US" dirty="0"/>
          </a:p>
        </p:txBody>
      </p:sp>
      <p:sp>
        <p:nvSpPr>
          <p:cNvPr id="9" name="Content Placeholder 15"/>
          <p:cNvSpPr>
            <a:spLocks noGrp="1"/>
          </p:cNvSpPr>
          <p:nvPr>
            <p:ph sz="quarter" idx="13"/>
          </p:nvPr>
        </p:nvSpPr>
        <p:spPr>
          <a:xfrm>
            <a:off x="609599" y="1524000"/>
            <a:ext cx="6528180" cy="4030639"/>
          </a:xfrm>
          <a:prstGeom prst="rect">
            <a:avLst/>
          </a:prstGeo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>
                <a:solidFill>
                  <a:srgbClr val="63666A"/>
                </a:solidFill>
              </a:defRPr>
            </a:lvl1pPr>
            <a:lvl2pPr>
              <a:defRPr>
                <a:solidFill>
                  <a:srgbClr val="63666A"/>
                </a:solidFill>
              </a:defRPr>
            </a:lvl2pPr>
            <a:lvl3pPr>
              <a:defRPr>
                <a:solidFill>
                  <a:srgbClr val="63666A"/>
                </a:solidFill>
              </a:defRPr>
            </a:lvl3pPr>
            <a:lvl4pPr>
              <a:defRPr>
                <a:solidFill>
                  <a:srgbClr val="63666A"/>
                </a:solidFill>
              </a:defRPr>
            </a:lvl4pPr>
            <a:lvl5pPr>
              <a:defRPr>
                <a:solidFill>
                  <a:srgbClr val="63666A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  <p:sp>
        <p:nvSpPr>
          <p:cNvPr id="16" name="Picture Placeholder 3"/>
          <p:cNvSpPr>
            <a:spLocks noGrp="1" noChangeAspect="1"/>
          </p:cNvSpPr>
          <p:nvPr>
            <p:ph type="pic" sz="quarter" idx="22"/>
          </p:nvPr>
        </p:nvSpPr>
        <p:spPr>
          <a:xfrm>
            <a:off x="7533564" y="326320"/>
            <a:ext cx="4326340" cy="52283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0899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4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_20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/>
          <a:lstStyle/>
          <a:p>
            <a:fld id="{24D4628C-BB3B-4562-9924-BE229FE7D437}" type="datetime1">
              <a:rPr lang="en-US" smtClean="0"/>
              <a:t>10/23/2025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63666A"/>
                </a:solidFill>
              </a:defRPr>
            </a:lvl1pPr>
          </a:lstStyle>
          <a:p>
            <a:r>
              <a:rPr lang="en-US"/>
              <a:t>© 2021 American Society for Health Care Engineering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/>
              <a:t> -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5943600" y="6121547"/>
            <a:ext cx="4575175" cy="736452"/>
          </a:xfrm>
        </p:spPr>
        <p:txBody>
          <a:bodyPr anchor="ctr">
            <a:normAutofit/>
          </a:bodyPr>
          <a:lstStyle>
            <a:lvl1pPr algn="r">
              <a:defRPr sz="1800">
                <a:solidFill>
                  <a:srgbClr val="63666A"/>
                </a:solidFill>
              </a:defRPr>
            </a:lvl1pPr>
          </a:lstStyle>
          <a:p>
            <a:pPr lvl="0"/>
            <a:r>
              <a:rPr lang="en-US"/>
              <a:t>Section Name</a:t>
            </a:r>
          </a:p>
        </p:txBody>
      </p:sp>
    </p:spTree>
    <p:extLst>
      <p:ext uri="{BB962C8B-B14F-4D97-AF65-F5344CB8AC3E}">
        <p14:creationId xmlns:p14="http://schemas.microsoft.com/office/powerpoint/2010/main" val="141599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/>
          <p:cNvSpPr/>
          <p:nvPr userDrawn="1"/>
        </p:nvSpPr>
        <p:spPr>
          <a:xfrm flipH="1">
            <a:off x="10558021" y="5453349"/>
            <a:ext cx="1633979" cy="1404651"/>
          </a:xfrm>
          <a:prstGeom prst="rtTriangle">
            <a:avLst/>
          </a:prstGeom>
          <a:solidFill>
            <a:srgbClr val="005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1" cy="349504"/>
          </a:xfrm>
          <a:prstGeom prst="rect">
            <a:avLst/>
          </a:prstGeom>
        </p:spPr>
      </p:pic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09600" y="351166"/>
            <a:ext cx="10972800" cy="10218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609600" y="1524001"/>
            <a:ext cx="10972800" cy="429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1981198" y="6356350"/>
            <a:ext cx="36167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34" y="6251397"/>
            <a:ext cx="1353970" cy="489430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ACEBDEA-42F1-4223-850E-A54E7CD6D465}" type="datetime1">
              <a:rPr lang="en-US" smtClean="0"/>
              <a:t>10/23/2025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8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000" kern="1200">
          <a:solidFill>
            <a:srgbClr val="63666A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63666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63666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63666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63666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">
          <p15:clr>
            <a:srgbClr val="F26B43"/>
          </p15:clr>
        </p15:guide>
        <p15:guide id="2" pos="3840">
          <p15:clr>
            <a:srgbClr val="F26B43"/>
          </p15:clr>
        </p15:guide>
        <p15:guide id="3" pos="7296">
          <p15:clr>
            <a:srgbClr val="F26B43"/>
          </p15:clr>
        </p15:guide>
        <p15:guide id="4" orient="horz" pos="960">
          <p15:clr>
            <a:srgbClr val="F26B43"/>
          </p15:clr>
        </p15:guide>
        <p15:guide id="5" orient="horz" pos="864">
          <p15:clr>
            <a:srgbClr val="F26B43"/>
          </p15:clr>
        </p15:guide>
        <p15:guide id="6" pos="3940">
          <p15:clr>
            <a:srgbClr val="F26B43"/>
          </p15:clr>
        </p15:guide>
        <p15:guide id="7" pos="374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589" y="6482292"/>
            <a:ext cx="40548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2021 American Society for Health Care Engineering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56" y="5958033"/>
            <a:ext cx="1214215" cy="438912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96810" y="6492874"/>
            <a:ext cx="888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- </a:t>
            </a:r>
            <a:fld id="{1CF29F41-4009-4049-930B-4BC9FAA70318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11196810" y="6155674"/>
            <a:ext cx="888353" cy="3371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6642618-8CDC-4DE6-8F42-C6D07C3B68EE}" type="datetime1">
              <a:rPr lang="en-US" smtClean="0"/>
              <a:t>10/23/2025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8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555ECA3-D392-0CA9-6CB5-973638C5DB57}"/>
              </a:ext>
            </a:extLst>
          </p:cNvPr>
          <p:cNvSpPr txBox="1"/>
          <p:nvPr/>
        </p:nvSpPr>
        <p:spPr>
          <a:xfrm>
            <a:off x="1051133" y="1762748"/>
            <a:ext cx="810354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National Health Care Facilities and </a:t>
            </a:r>
            <a:b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Engineering Week</a:t>
            </a: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TRIVIA GAME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8297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A4FF2-2E29-AA0D-ACB1-1222EE235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51F3DE5-C681-DF5B-7DD8-17CB0F768172}"/>
              </a:ext>
            </a:extLst>
          </p:cNvPr>
          <p:cNvSpPr txBox="1"/>
          <p:nvPr/>
        </p:nvSpPr>
        <p:spPr>
          <a:xfrm>
            <a:off x="1051133" y="1762748"/>
            <a:ext cx="81035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Q. </a:t>
            </a:r>
            <a:r>
              <a:rPr lang="en-US" sz="3600" dirty="0">
                <a:solidFill>
                  <a:srgbClr val="002060"/>
                </a:solidFill>
              </a:rPr>
              <a:t>What does the acronym FTE stand for?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05199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757B7-E376-1BCC-EBE4-66460598D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2CB91B4-5E39-580E-9643-BACE640D23E7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Full Time Equivalent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090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F4D23F-95C7-A13B-DCCB-C3136350C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CC097C9-4D04-6CAA-710C-EEA764793510}"/>
              </a:ext>
            </a:extLst>
          </p:cNvPr>
          <p:cNvSpPr txBox="1"/>
          <p:nvPr/>
        </p:nvSpPr>
        <p:spPr>
          <a:xfrm>
            <a:off x="1051133" y="1762748"/>
            <a:ext cx="81035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Q.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What is the second highest cost in a construction project?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96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75BAE-A91A-5FCA-AD2C-27A0DDEBA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6793A49-DD1C-D98B-7B32-986DFD013415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Construction material cost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95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DE5A7-7957-4508-3455-55C85AD3E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D581DE9-BF17-5268-4637-AA57B8BDE0C0}"/>
              </a:ext>
            </a:extLst>
          </p:cNvPr>
          <p:cNvSpPr txBox="1"/>
          <p:nvPr/>
        </p:nvSpPr>
        <p:spPr>
          <a:xfrm>
            <a:off x="1102408" y="1771293"/>
            <a:ext cx="81035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Vibration analysis would be an example of what type of maintenance?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688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59150-591A-F9CF-3C7C-74F72C592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B161413-7BDE-6743-F258-9EDD1F8D4FE5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Predictive maintenance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139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0A5FF-F467-9EA0-BE91-B929896B9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9DD6B9-D58C-854B-E07E-46F8169D3CF9}"/>
              </a:ext>
            </a:extLst>
          </p:cNvPr>
          <p:cNvSpPr txBox="1"/>
          <p:nvPr/>
        </p:nvSpPr>
        <p:spPr>
          <a:xfrm>
            <a:off x="1051133" y="1762748"/>
            <a:ext cx="81035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Q.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What signage is required for a door that may appear to be an exit, but is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954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C67A7-E0DB-FBF4-D00E-C0E05B120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C00663-F319-08B2-1CC2-C576D2BA344D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Signage that says: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“NO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Exit”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191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C79B9-84C4-4841-1219-172288C9D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85BD076-7EAF-7E45-C49C-EE334EF4677C}"/>
              </a:ext>
            </a:extLst>
          </p:cNvPr>
          <p:cNvSpPr txBox="1"/>
          <p:nvPr/>
        </p:nvSpPr>
        <p:spPr>
          <a:xfrm>
            <a:off x="1051133" y="1762748"/>
            <a:ext cx="81035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Q.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Testing of the fuel quality for the emergency generators must be tested at what interval?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672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BA101-2E6A-4827-8E85-47F5EE707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AFF11B-7488-4582-F46D-29F8803133C7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Annually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3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D862B-26BE-292A-B392-2E24EB817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96AFABF-8466-E86B-052C-3CACD2DC6C0A}"/>
              </a:ext>
            </a:extLst>
          </p:cNvPr>
          <p:cNvSpPr txBox="1"/>
          <p:nvPr/>
        </p:nvSpPr>
        <p:spPr>
          <a:xfrm>
            <a:off x="1051133" y="1762748"/>
            <a:ext cx="94431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Q.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Who is the current ASHE President?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212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925D6-EAEB-DCC5-E72C-18717CA97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6C88999-37C2-82DA-58C5-958573B51ABD}"/>
              </a:ext>
            </a:extLst>
          </p:cNvPr>
          <p:cNvSpPr txBox="1"/>
          <p:nvPr/>
        </p:nvSpPr>
        <p:spPr>
          <a:xfrm>
            <a:off x="1914258" y="1839661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Thank you for playing!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350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25CA6-35B5-B3AF-E1EF-845A72042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219F1CF-0372-007F-B6FF-48C36B0F9467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Michael Hatton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3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B53DE-5931-02CD-0594-6D0A936144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0EE1E90-0735-BE97-BBB2-1D4DD62D0FFA}"/>
              </a:ext>
            </a:extLst>
          </p:cNvPr>
          <p:cNvSpPr txBox="1"/>
          <p:nvPr/>
        </p:nvSpPr>
        <p:spPr>
          <a:xfrm>
            <a:off x="1051133" y="1762748"/>
            <a:ext cx="94089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Q.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How many Regions does ASHE have?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257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02667D-DD1D-C6AB-C959-9A57D6C00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90AF77B-D165-2B00-D2CD-055F647A3D35}"/>
              </a:ext>
            </a:extLst>
          </p:cNvPr>
          <p:cNvSpPr txBox="1"/>
          <p:nvPr/>
        </p:nvSpPr>
        <p:spPr>
          <a:xfrm>
            <a:off x="1051133" y="1762748"/>
            <a:ext cx="81035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10 Regions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944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32B15-69C8-D887-F1CD-48B666212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583668A-1B80-AF5C-432A-E99C69E99A8C}"/>
              </a:ext>
            </a:extLst>
          </p:cNvPr>
          <p:cNvSpPr txBox="1"/>
          <p:nvPr/>
        </p:nvSpPr>
        <p:spPr>
          <a:xfrm>
            <a:off x="1051133" y="1762748"/>
            <a:ext cx="81035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Q. </a:t>
            </a:r>
            <a:r>
              <a:rPr lang="en-US" sz="3600" dirty="0">
                <a:solidFill>
                  <a:srgbClr val="002060"/>
                </a:solidFill>
              </a:rPr>
              <a:t>What is the name of ASHE’s bi-monthly magazine?</a:t>
            </a:r>
          </a:p>
        </p:txBody>
      </p:sp>
    </p:spTree>
    <p:extLst>
      <p:ext uri="{BB962C8B-B14F-4D97-AF65-F5344CB8AC3E}">
        <p14:creationId xmlns:p14="http://schemas.microsoft.com/office/powerpoint/2010/main" val="3245134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AF81D-0E14-95BE-D61C-F7DE30C09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1C1DCD6-2373-983B-5146-8915DC713689}"/>
              </a:ext>
            </a:extLst>
          </p:cNvPr>
          <p:cNvSpPr txBox="1"/>
          <p:nvPr/>
        </p:nvSpPr>
        <p:spPr>
          <a:xfrm>
            <a:off x="1051133" y="1762748"/>
            <a:ext cx="81035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A. Health Facilities Management (HFM) Magazine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403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D371B-D230-ADDA-43BA-699FC3841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A809521-B775-38C7-718D-56C1BBD5BFA5}"/>
              </a:ext>
            </a:extLst>
          </p:cNvPr>
          <p:cNvSpPr txBox="1"/>
          <p:nvPr/>
        </p:nvSpPr>
        <p:spPr>
          <a:xfrm>
            <a:off x="1051133" y="1762748"/>
            <a:ext cx="81035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Q. </a:t>
            </a:r>
            <a:r>
              <a:rPr kumimoji="0" 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What are the 8 ASHE Core Competencies?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4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9F032-576E-A148-7D94-CA5628026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37C5FBB-7EDB-6CD0-2BB1-6097A4BB7D38}"/>
              </a:ext>
            </a:extLst>
          </p:cNvPr>
          <p:cNvSpPr txBox="1"/>
          <p:nvPr/>
        </p:nvSpPr>
        <p:spPr>
          <a:xfrm>
            <a:off x="1128045" y="1366163"/>
            <a:ext cx="8103549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Compliance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Sustainability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Finance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Energy Management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Maintenance and Operations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Project Management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Assessing Ris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/>
                <a:ea typeface="+mj-ea"/>
                <a:cs typeface="+mj-cs"/>
              </a:rPr>
              <a:t>k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Administration</a:t>
            </a:r>
          </a:p>
          <a:p>
            <a:b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6552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CONTENT_2021" val="2ySc05Gw"/>
  <p:tag name="ARTICULATE_SLIDE_COUNT" val="12"/>
  <p:tag name="ARTICULATE_DESIGN_ID_OFFICE THEME" val="2ERvmFvz"/>
</p:tagLst>
</file>

<file path=ppt/theme/theme1.xml><?xml version="1.0" encoding="utf-8"?>
<a:theme xmlns:a="http://schemas.openxmlformats.org/drawingml/2006/main" name="Content_202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 F2F_template_ARS_2018(4).pptx" id="{845C933F-4E46-4B39-805B-294588CB1860}" vid="{EAC9AB8E-9C26-41E5-B0AE-A5D8B4880ED0}"/>
    </a:ext>
  </a:extLst>
</a:theme>
</file>

<file path=ppt/theme/theme2.xml><?xml version="1.0" encoding="utf-8"?>
<a:theme xmlns:a="http://schemas.openxmlformats.org/drawingml/2006/main" name="Divider_Blue_202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ba9096-97a7-4c59-8da2-1dda4a62a540" xsi:nil="true"/>
    <lcf76f155ced4ddcb4097134ff3c332f xmlns="7e9333be-cfe0-4d61-bb5f-3602362586f4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48797C90491147AF2BCB0BCA67C5F6" ma:contentTypeVersion="19" ma:contentTypeDescription="Create a new document." ma:contentTypeScope="" ma:versionID="aa1f992853da0f6e829a2fb7528d3bb2">
  <xsd:schema xmlns:xsd="http://www.w3.org/2001/XMLSchema" xmlns:xs="http://www.w3.org/2001/XMLSchema" xmlns:p="http://schemas.microsoft.com/office/2006/metadata/properties" xmlns:ns2="7e9333be-cfe0-4d61-bb5f-3602362586f4" xmlns:ns3="f1ba9096-97a7-4c59-8da2-1dda4a62a540" targetNamespace="http://schemas.microsoft.com/office/2006/metadata/properties" ma:root="true" ma:fieldsID="cb9fb007782c53ec077b82705bd076f5" ns2:_="" ns3:_="">
    <xsd:import namespace="7e9333be-cfe0-4d61-bb5f-3602362586f4"/>
    <xsd:import namespace="f1ba9096-97a7-4c59-8da2-1dda4a62a5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333be-cfe0-4d61-bb5f-3602362586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571f750-ffd7-460e-a2fb-6091813d98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9096-97a7-4c59-8da2-1dda4a62a54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7499e-34b6-4507-a273-82f87b398f8b}" ma:internalName="TaxCatchAll" ma:showField="CatchAllData" ma:web="f1ba9096-97a7-4c59-8da2-1dda4a62a5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5C02FA-4D98-4B9D-A1E3-1A335891F3AA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3241c8a2-9e2c-420c-8a46-78422532f9aa"/>
    <ds:schemaRef ds:uri="http://schemas.microsoft.com/office/2006/documentManagement/types"/>
    <ds:schemaRef ds:uri="c13a4e8c-f7b7-4c21-9ac2-916af46c2206"/>
    <ds:schemaRef ds:uri="http://www.w3.org/XML/1998/namespace"/>
    <ds:schemaRef ds:uri="http://purl.org/dc/dcmitype/"/>
    <ds:schemaRef ds:uri="f1ba9096-97a7-4c59-8da2-1dda4a62a540"/>
    <ds:schemaRef ds:uri="7e9333be-cfe0-4d61-bb5f-3602362586f4"/>
  </ds:schemaRefs>
</ds:datastoreItem>
</file>

<file path=customXml/itemProps2.xml><?xml version="1.0" encoding="utf-8"?>
<ds:datastoreItem xmlns:ds="http://schemas.openxmlformats.org/officeDocument/2006/customXml" ds:itemID="{0C857D38-DD81-4799-9584-35AD552D61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9333be-cfe0-4d61-bb5f-3602362586f4"/>
    <ds:schemaRef ds:uri="f1ba9096-97a7-4c59-8da2-1dda4a62a5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8884E0-D50A-44D2-89A4-3C52033065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4007</TotalTime>
  <Words>190</Words>
  <Application>Microsoft Office PowerPoint</Application>
  <PresentationFormat>Widescreen</PresentationFormat>
  <Paragraphs>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Content_2021</vt:lpstr>
      <vt:lpstr>Divider_Blue_2021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American Hospital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1: Engage</dc:title>
  <dc:creator>Fisher, Corrie</dc:creator>
  <cp:lastModifiedBy>Erin C. Horng</cp:lastModifiedBy>
  <cp:revision>193</cp:revision>
  <dcterms:created xsi:type="dcterms:W3CDTF">2022-05-19T12:53:35Z</dcterms:created>
  <dcterms:modified xsi:type="dcterms:W3CDTF">2025-10-23T14:38:49Z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197FE20E-A4D6-4177-AC81-8B1DA824388A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0x010100E148797C90491147AF2BCB0BCA67C5F6</vt:lpwstr>
  </property>
  <property fmtid="{D5CDD505-2E9C-101B-9397-08002B2CF9AE}" pid="5" name="MediaServiceImageTags">
    <vt:lpwstr/>
  </property>
</Properties>
</file>