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2" r:id="rId5"/>
    <p:sldMasterId id="2147483654" r:id="rId6"/>
    <p:sldMasterId id="2147483656" r:id="rId7"/>
    <p:sldMasterId id="2147483658" r:id="rId8"/>
    <p:sldMasterId id="2147483660" r:id="rId9"/>
  </p:sldMasterIdLst>
  <p:notesMasterIdLst>
    <p:notesMasterId r:id="rId30"/>
  </p:notesMasterIdLst>
  <p:handoutMasterIdLst>
    <p:handoutMasterId r:id="rId31"/>
  </p:handoutMasterIdLst>
  <p:sldIdLst>
    <p:sldId id="282" r:id="rId10"/>
    <p:sldId id="281" r:id="rId11"/>
    <p:sldId id="302" r:id="rId12"/>
    <p:sldId id="284" r:id="rId13"/>
    <p:sldId id="285" r:id="rId14"/>
    <p:sldId id="300" r:id="rId15"/>
    <p:sldId id="286" r:id="rId16"/>
    <p:sldId id="287" r:id="rId17"/>
    <p:sldId id="288" r:id="rId18"/>
    <p:sldId id="290" r:id="rId19"/>
    <p:sldId id="301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</p:sldIdLst>
  <p:sldSz cx="9144000" cy="5143500" type="screen16x9"/>
  <p:notesSz cx="7010400" cy="9296400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127" charset="0"/>
        <a:ea typeface="ＭＳ Ｐゴシック" pitchFamily="127" charset="-128"/>
        <a:cs typeface="ＭＳ Ｐゴシック" pitchFamily="127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ldowney, Colleen" initials="MC" lastIdx="8" clrIdx="0">
    <p:extLst>
      <p:ext uri="{19B8F6BF-5375-455C-9EA6-DF929625EA0E}">
        <p15:presenceInfo xmlns:p15="http://schemas.microsoft.com/office/powerpoint/2012/main" userId="S-1-5-21-921608389-1917390104-3615547825-271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F2F0D-AEA6-4DC1-8110-108053EB8986}" v="17" dt="2025-10-02T21:47:06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microsoft.com/office/2015/10/relationships/revisionInfo" Target="revisionInfo.xml"/><Relationship Id="rId21" Type="http://schemas.openxmlformats.org/officeDocument/2006/relationships/slide" Target="slides/slide12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commentAuthors" Target="commentAuthors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C. Horng" userId="f23e854d-4186-46bc-889e-e0893c3636af" providerId="ADAL" clId="{2C8F2F0D-AEA6-4DC1-8110-108053EB8986}"/>
    <pc:docChg chg="undo custSel addSld delSld modSld sldOrd delMainMaster">
      <pc:chgData name="Erin C. Horng" userId="f23e854d-4186-46bc-889e-e0893c3636af" providerId="ADAL" clId="{2C8F2F0D-AEA6-4DC1-8110-108053EB8986}" dt="2025-10-02T21:47:15.755" v="80" actId="2696"/>
      <pc:docMkLst>
        <pc:docMk/>
      </pc:docMkLst>
      <pc:sldChg chg="del">
        <pc:chgData name="Erin C. Horng" userId="f23e854d-4186-46bc-889e-e0893c3636af" providerId="ADAL" clId="{2C8F2F0D-AEA6-4DC1-8110-108053EB8986}" dt="2025-10-02T21:37:33.560" v="0" actId="2696"/>
        <pc:sldMkLst>
          <pc:docMk/>
          <pc:sldMk cId="1400385067" sldId="264"/>
        </pc:sldMkLst>
      </pc:sldChg>
      <pc:sldChg chg="del">
        <pc:chgData name="Erin C. Horng" userId="f23e854d-4186-46bc-889e-e0893c3636af" providerId="ADAL" clId="{2C8F2F0D-AEA6-4DC1-8110-108053EB8986}" dt="2025-10-02T21:37:33.560" v="0" actId="2696"/>
        <pc:sldMkLst>
          <pc:docMk/>
          <pc:sldMk cId="3021728354" sldId="265"/>
        </pc:sldMkLst>
      </pc:sldChg>
      <pc:sldChg chg="addSp del mod">
        <pc:chgData name="Erin C. Horng" userId="f23e854d-4186-46bc-889e-e0893c3636af" providerId="ADAL" clId="{2C8F2F0D-AEA6-4DC1-8110-108053EB8986}" dt="2025-10-02T21:38:36.695" v="11" actId="2696"/>
        <pc:sldMkLst>
          <pc:docMk/>
          <pc:sldMk cId="2616391246" sldId="266"/>
        </pc:sldMkLst>
        <pc:spChg chg="add">
          <ac:chgData name="Erin C. Horng" userId="f23e854d-4186-46bc-889e-e0893c3636af" providerId="ADAL" clId="{2C8F2F0D-AEA6-4DC1-8110-108053EB8986}" dt="2025-10-02T21:38:03.187" v="2" actId="22"/>
          <ac:spMkLst>
            <pc:docMk/>
            <pc:sldMk cId="2616391246" sldId="266"/>
            <ac:spMk id="5" creationId="{F701DB3D-9D84-AC0C-5808-B4ECFA7D4E6D}"/>
          </ac:spMkLst>
        </pc:spChg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157069836" sldId="270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3615961966" sldId="271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503703950" sldId="272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4266510235" sldId="273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2729198407" sldId="274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2731549035" sldId="275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1212680568" sldId="276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1162655190" sldId="277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31751094" sldId="278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3754128658" sldId="279"/>
        </pc:sldMkLst>
      </pc:sldChg>
      <pc:sldChg chg="modSp add del mod">
        <pc:chgData name="Erin C. Horng" userId="f23e854d-4186-46bc-889e-e0893c3636af" providerId="ADAL" clId="{2C8F2F0D-AEA6-4DC1-8110-108053EB8986}" dt="2025-10-02T21:41:07.501" v="34" actId="2696"/>
        <pc:sldMkLst>
          <pc:docMk/>
          <pc:sldMk cId="1190212356" sldId="280"/>
        </pc:sldMkLst>
        <pc:spChg chg="mod">
          <ac:chgData name="Erin C. Horng" userId="f23e854d-4186-46bc-889e-e0893c3636af" providerId="ADAL" clId="{2C8F2F0D-AEA6-4DC1-8110-108053EB8986}" dt="2025-10-02T21:39:13.199" v="16" actId="6549"/>
          <ac:spMkLst>
            <pc:docMk/>
            <pc:sldMk cId="1190212356" sldId="280"/>
            <ac:spMk id="2" creationId="{AB787075-6757-B110-0D71-906585C7201C}"/>
          </ac:spMkLst>
        </pc:spChg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2479837523" sldId="280"/>
        </pc:sldMkLst>
      </pc:sldChg>
      <pc:sldChg chg="del">
        <pc:chgData name="Erin C. Horng" userId="f23e854d-4186-46bc-889e-e0893c3636af" providerId="ADAL" clId="{2C8F2F0D-AEA6-4DC1-8110-108053EB8986}" dt="2025-10-02T21:38:41.938" v="12" actId="2696"/>
        <pc:sldMkLst>
          <pc:docMk/>
          <pc:sldMk cId="1975167178" sldId="281"/>
        </pc:sldMkLst>
      </pc:sldChg>
      <pc:sldChg chg="modSp add del mod">
        <pc:chgData name="Erin C. Horng" userId="f23e854d-4186-46bc-889e-e0893c3636af" providerId="ADAL" clId="{2C8F2F0D-AEA6-4DC1-8110-108053EB8986}" dt="2025-10-02T21:47:06.376" v="79"/>
        <pc:sldMkLst>
          <pc:docMk/>
          <pc:sldMk cId="2216731732" sldId="281"/>
        </pc:sldMkLst>
        <pc:spChg chg="mod">
          <ac:chgData name="Erin C. Horng" userId="f23e854d-4186-46bc-889e-e0893c3636af" providerId="ADAL" clId="{2C8F2F0D-AEA6-4DC1-8110-108053EB8986}" dt="2025-10-02T21:43:04.187" v="51" actId="6549"/>
          <ac:spMkLst>
            <pc:docMk/>
            <pc:sldMk cId="2216731732" sldId="281"/>
            <ac:spMk id="2" creationId="{15E5F22D-D3C0-DF84-692D-1E55CCFC6E82}"/>
          </ac:spMkLst>
        </pc:spChg>
        <pc:spChg chg="mod">
          <ac:chgData name="Erin C. Horng" userId="f23e854d-4186-46bc-889e-e0893c3636af" providerId="ADAL" clId="{2C8F2F0D-AEA6-4DC1-8110-108053EB8986}" dt="2025-10-02T21:47:06.376" v="79"/>
          <ac:spMkLst>
            <pc:docMk/>
            <pc:sldMk cId="2216731732" sldId="281"/>
            <ac:spMk id="6" creationId="{5219F1CF-0372-007F-B6FF-48C36B0F9467}"/>
          </ac:spMkLst>
        </pc:spChg>
      </pc:sldChg>
      <pc:sldChg chg="addSp delSp modSp new mod">
        <pc:chgData name="Erin C. Horng" userId="f23e854d-4186-46bc-889e-e0893c3636af" providerId="ADAL" clId="{2C8F2F0D-AEA6-4DC1-8110-108053EB8986}" dt="2025-10-02T21:41:29.021" v="36" actId="21"/>
        <pc:sldMkLst>
          <pc:docMk/>
          <pc:sldMk cId="143069480" sldId="282"/>
        </pc:sldMkLst>
        <pc:spChg chg="del">
          <ac:chgData name="Erin C. Horng" userId="f23e854d-4186-46bc-889e-e0893c3636af" providerId="ADAL" clId="{2C8F2F0D-AEA6-4DC1-8110-108053EB8986}" dt="2025-10-02T21:41:29.021" v="36" actId="21"/>
          <ac:spMkLst>
            <pc:docMk/>
            <pc:sldMk cId="143069480" sldId="282"/>
            <ac:spMk id="2" creationId="{25BBA0B6-15E5-73D2-8CC6-34E6CB6BCC12}"/>
          </ac:spMkLst>
        </pc:spChg>
        <pc:spChg chg="mod">
          <ac:chgData name="Erin C. Horng" userId="f23e854d-4186-46bc-889e-e0893c3636af" providerId="ADAL" clId="{2C8F2F0D-AEA6-4DC1-8110-108053EB8986}" dt="2025-10-02T21:38:25.564" v="10" actId="255"/>
          <ac:spMkLst>
            <pc:docMk/>
            <pc:sldMk cId="143069480" sldId="282"/>
            <ac:spMk id="3" creationId="{F37EF633-A7DE-4290-8E8B-5CD331A5A8CE}"/>
          </ac:spMkLst>
        </pc:spChg>
        <pc:spChg chg="add del mod">
          <ac:chgData name="Erin C. Horng" userId="f23e854d-4186-46bc-889e-e0893c3636af" providerId="ADAL" clId="{2C8F2F0D-AEA6-4DC1-8110-108053EB8986}" dt="2025-10-02T21:38:15.723" v="7" actId="22"/>
          <ac:spMkLst>
            <pc:docMk/>
            <pc:sldMk cId="143069480" sldId="282"/>
            <ac:spMk id="5" creationId="{9E22F160-57C0-2BF6-4BDC-BD2B29769F3B}"/>
          </ac:spMkLst>
        </pc:spChg>
      </pc:sldChg>
      <pc:sldChg chg="addSp delSp modSp add del mod">
        <pc:chgData name="Erin C. Horng" userId="f23e854d-4186-46bc-889e-e0893c3636af" providerId="ADAL" clId="{2C8F2F0D-AEA6-4DC1-8110-108053EB8986}" dt="2025-10-02T21:47:15.755" v="80" actId="2696"/>
        <pc:sldMkLst>
          <pc:docMk/>
          <pc:sldMk cId="1445419640" sldId="283"/>
        </pc:sldMkLst>
        <pc:spChg chg="del">
          <ac:chgData name="Erin C. Horng" userId="f23e854d-4186-46bc-889e-e0893c3636af" providerId="ADAL" clId="{2C8F2F0D-AEA6-4DC1-8110-108053EB8986}" dt="2025-10-02T21:41:23.102" v="35" actId="21"/>
          <ac:spMkLst>
            <pc:docMk/>
            <pc:sldMk cId="1445419640" sldId="283"/>
            <ac:spMk id="2" creationId="{20B086C2-1B66-3F7D-7C46-DAB49851F7BA}"/>
          </ac:spMkLst>
        </pc:spChg>
        <pc:spChg chg="del mod">
          <ac:chgData name="Erin C. Horng" userId="f23e854d-4186-46bc-889e-e0893c3636af" providerId="ADAL" clId="{2C8F2F0D-AEA6-4DC1-8110-108053EB8986}" dt="2025-10-02T21:41:37.978" v="37"/>
          <ac:spMkLst>
            <pc:docMk/>
            <pc:sldMk cId="1445419640" sldId="283"/>
            <ac:spMk id="3" creationId="{B253ECE0-59BE-8D11-6EA5-44F04FD001ED}"/>
          </ac:spMkLst>
        </pc:spChg>
        <pc:spChg chg="add mod">
          <ac:chgData name="Erin C. Horng" userId="f23e854d-4186-46bc-889e-e0893c3636af" providerId="ADAL" clId="{2C8F2F0D-AEA6-4DC1-8110-108053EB8986}" dt="2025-10-02T21:46:45.720" v="75" actId="255"/>
          <ac:spMkLst>
            <pc:docMk/>
            <pc:sldMk cId="1445419640" sldId="283"/>
            <ac:spMk id="4" creationId="{D649AFAC-C2EA-C72D-494B-5F7926A63166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1064257986" sldId="284"/>
        </pc:sldMkLst>
        <pc:spChg chg="mod">
          <ac:chgData name="Erin C. Horng" userId="f23e854d-4186-46bc-889e-e0893c3636af" providerId="ADAL" clId="{2C8F2F0D-AEA6-4DC1-8110-108053EB8986}" dt="2025-10-02T21:39:19.875" v="18" actId="6549"/>
          <ac:spMkLst>
            <pc:docMk/>
            <pc:sldMk cId="1064257986" sldId="284"/>
            <ac:spMk id="2" creationId="{71531D46-13BC-5BBB-5845-72C1332FA0D2}"/>
          </ac:spMkLst>
        </pc:spChg>
      </pc:sldChg>
      <pc:sldChg chg="addSp modSp add del">
        <pc:chgData name="Erin C. Horng" userId="f23e854d-4186-46bc-889e-e0893c3636af" providerId="ADAL" clId="{2C8F2F0D-AEA6-4DC1-8110-108053EB8986}" dt="2025-10-02T21:41:55.836" v="40" actId="2890"/>
        <pc:sldMkLst>
          <pc:docMk/>
          <pc:sldMk cId="2446808764" sldId="284"/>
        </pc:sldMkLst>
        <pc:spChg chg="add mod">
          <ac:chgData name="Erin C. Horng" userId="f23e854d-4186-46bc-889e-e0893c3636af" providerId="ADAL" clId="{2C8F2F0D-AEA6-4DC1-8110-108053EB8986}" dt="2025-10-02T21:41:53.376" v="39"/>
          <ac:spMkLst>
            <pc:docMk/>
            <pc:sldMk cId="2446808764" sldId="284"/>
            <ac:spMk id="2" creationId="{DE7C32E2-13CB-093A-6F31-B08AB1EE9A04}"/>
          </ac:spMkLst>
        </pc:spChg>
      </pc:sldChg>
      <pc:sldChg chg="addSp delSp modSp add del mod">
        <pc:chgData name="Erin C. Horng" userId="f23e854d-4186-46bc-889e-e0893c3636af" providerId="ADAL" clId="{2C8F2F0D-AEA6-4DC1-8110-108053EB8986}" dt="2025-10-02T21:46:09.219" v="71" actId="2696"/>
        <pc:sldMkLst>
          <pc:docMk/>
          <pc:sldMk cId="2989260571" sldId="284"/>
        </pc:sldMkLst>
        <pc:spChg chg="add del">
          <ac:chgData name="Erin C. Horng" userId="f23e854d-4186-46bc-889e-e0893c3636af" providerId="ADAL" clId="{2C8F2F0D-AEA6-4DC1-8110-108053EB8986}" dt="2025-10-02T21:42:31.911" v="46" actId="22"/>
          <ac:spMkLst>
            <pc:docMk/>
            <pc:sldMk cId="2989260571" sldId="284"/>
            <ac:spMk id="3" creationId="{A64D037F-A6A1-C7DF-3010-4A885BF5F253}"/>
          </ac:spMkLst>
        </pc:spChg>
        <pc:spChg chg="mod">
          <ac:chgData name="Erin C. Horng" userId="f23e854d-4186-46bc-889e-e0893c3636af" providerId="ADAL" clId="{2C8F2F0D-AEA6-4DC1-8110-108053EB8986}" dt="2025-10-02T21:42:13.128" v="44" actId="5793"/>
          <ac:spMkLst>
            <pc:docMk/>
            <pc:sldMk cId="2989260571" sldId="284"/>
            <ac:spMk id="4" creationId="{C1AD73AA-0443-3851-8ED8-DB0F091BE69D}"/>
          </ac:spMkLst>
        </pc:spChg>
        <pc:spChg chg="add">
          <ac:chgData name="Erin C. Horng" userId="f23e854d-4186-46bc-889e-e0893c3636af" providerId="ADAL" clId="{2C8F2F0D-AEA6-4DC1-8110-108053EB8986}" dt="2025-10-02T21:42:38.021" v="47" actId="22"/>
          <ac:spMkLst>
            <pc:docMk/>
            <pc:sldMk cId="2989260571" sldId="284"/>
            <ac:spMk id="6" creationId="{E95FAACA-E645-E1C7-1AA9-A025DE06D83C}"/>
          </ac:spMkLst>
        </pc:spChg>
      </pc:sldChg>
      <pc:sldChg chg="add del">
        <pc:chgData name="Erin C. Horng" userId="f23e854d-4186-46bc-889e-e0893c3636af" providerId="ADAL" clId="{2C8F2F0D-AEA6-4DC1-8110-108053EB8986}" dt="2025-10-02T21:46:09.219" v="71" actId="2696"/>
        <pc:sldMkLst>
          <pc:docMk/>
          <pc:sldMk cId="1064257986" sldId="285"/>
        </pc:sldMkLst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3676944832" sldId="285"/>
        </pc:sldMkLst>
        <pc:spChg chg="mod">
          <ac:chgData name="Erin C. Horng" userId="f23e854d-4186-46bc-889e-e0893c3636af" providerId="ADAL" clId="{2C8F2F0D-AEA6-4DC1-8110-108053EB8986}" dt="2025-10-02T21:39:22.859" v="19" actId="6549"/>
          <ac:spMkLst>
            <pc:docMk/>
            <pc:sldMk cId="3676944832" sldId="285"/>
            <ac:spMk id="2" creationId="{D2D4DB27-5DDC-F53B-7ED4-77113FE45B8E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510403540" sldId="286"/>
        </pc:sldMkLst>
        <pc:spChg chg="mod">
          <ac:chgData name="Erin C. Horng" userId="f23e854d-4186-46bc-889e-e0893c3636af" providerId="ADAL" clId="{2C8F2F0D-AEA6-4DC1-8110-108053EB8986}" dt="2025-10-02T21:39:27.045" v="20" actId="6549"/>
          <ac:spMkLst>
            <pc:docMk/>
            <pc:sldMk cId="510403540" sldId="286"/>
            <ac:spMk id="2" creationId="{865F61EE-7B2F-9643-D9B2-74030C7F87ED}"/>
          </ac:spMkLst>
        </pc:spChg>
      </pc:sldChg>
      <pc:sldChg chg="add del">
        <pc:chgData name="Erin C. Horng" userId="f23e854d-4186-46bc-889e-e0893c3636af" providerId="ADAL" clId="{2C8F2F0D-AEA6-4DC1-8110-108053EB8986}" dt="2025-10-02T21:46:09.219" v="71" actId="2696"/>
        <pc:sldMkLst>
          <pc:docMk/>
          <pc:sldMk cId="3676944832" sldId="286"/>
        </pc:sldMkLst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1081043319" sldId="287"/>
        </pc:sldMkLst>
        <pc:spChg chg="mod">
          <ac:chgData name="Erin C. Horng" userId="f23e854d-4186-46bc-889e-e0893c3636af" providerId="ADAL" clId="{2C8F2F0D-AEA6-4DC1-8110-108053EB8986}" dt="2025-10-02T21:39:29.739" v="21" actId="6549"/>
          <ac:spMkLst>
            <pc:docMk/>
            <pc:sldMk cId="1081043319" sldId="287"/>
            <ac:spMk id="2" creationId="{D8C189D1-12C9-CD05-6273-4A5BA3710039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1530655254" sldId="288"/>
        </pc:sldMkLst>
        <pc:spChg chg="mod">
          <ac:chgData name="Erin C. Horng" userId="f23e854d-4186-46bc-889e-e0893c3636af" providerId="ADAL" clId="{2C8F2F0D-AEA6-4DC1-8110-108053EB8986}" dt="2025-10-02T21:39:32.441" v="22" actId="6549"/>
          <ac:spMkLst>
            <pc:docMk/>
            <pc:sldMk cId="1530655254" sldId="288"/>
            <ac:spMk id="2" creationId="{D35ADFF1-4D3D-1C45-5D20-06669FBF7365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3805199754" sldId="290"/>
        </pc:sldMkLst>
        <pc:spChg chg="mod">
          <ac:chgData name="Erin C. Horng" userId="f23e854d-4186-46bc-889e-e0893c3636af" providerId="ADAL" clId="{2C8F2F0D-AEA6-4DC1-8110-108053EB8986}" dt="2025-10-02T21:39:34.823" v="23" actId="6549"/>
          <ac:spMkLst>
            <pc:docMk/>
            <pc:sldMk cId="3805199754" sldId="290"/>
            <ac:spMk id="2" creationId="{7E8EFFCB-00B3-0B49-3BC9-F50453F80A57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1361796232" sldId="291"/>
        </pc:sldMkLst>
        <pc:spChg chg="mod">
          <ac:chgData name="Erin C. Horng" userId="f23e854d-4186-46bc-889e-e0893c3636af" providerId="ADAL" clId="{2C8F2F0D-AEA6-4DC1-8110-108053EB8986}" dt="2025-10-02T21:39:40.284" v="25" actId="6549"/>
          <ac:spMkLst>
            <pc:docMk/>
            <pc:sldMk cId="1361796232" sldId="291"/>
            <ac:spMk id="2" creationId="{572FB760-F569-1441-9A6D-F97E51A62B2D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440795468" sldId="292"/>
        </pc:sldMkLst>
        <pc:spChg chg="mod">
          <ac:chgData name="Erin C. Horng" userId="f23e854d-4186-46bc-889e-e0893c3636af" providerId="ADAL" clId="{2C8F2F0D-AEA6-4DC1-8110-108053EB8986}" dt="2025-10-02T21:39:42.634" v="26" actId="6549"/>
          <ac:spMkLst>
            <pc:docMk/>
            <pc:sldMk cId="440795468" sldId="292"/>
            <ac:spMk id="2" creationId="{E59ACD36-BE1A-03D1-043B-359F724598E2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3457688708" sldId="293"/>
        </pc:sldMkLst>
        <pc:spChg chg="mod">
          <ac:chgData name="Erin C. Horng" userId="f23e854d-4186-46bc-889e-e0893c3636af" providerId="ADAL" clId="{2C8F2F0D-AEA6-4DC1-8110-108053EB8986}" dt="2025-10-02T21:39:45.047" v="27" actId="6549"/>
          <ac:spMkLst>
            <pc:docMk/>
            <pc:sldMk cId="3457688708" sldId="293"/>
            <ac:spMk id="2" creationId="{A38408F3-DABB-6DCF-5096-57AA72000627}"/>
          </ac:spMkLst>
        </pc:spChg>
      </pc:sldChg>
      <pc:sldChg chg="add del">
        <pc:chgData name="Erin C. Horng" userId="f23e854d-4186-46bc-889e-e0893c3636af" providerId="ADAL" clId="{2C8F2F0D-AEA6-4DC1-8110-108053EB8986}" dt="2025-10-02T21:46:21.572" v="74"/>
        <pc:sldMkLst>
          <pc:docMk/>
          <pc:sldMk cId="1003139996" sldId="294"/>
        </pc:sldMkLst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955954528" sldId="295"/>
        </pc:sldMkLst>
        <pc:spChg chg="mod">
          <ac:chgData name="Erin C. Horng" userId="f23e854d-4186-46bc-889e-e0893c3636af" providerId="ADAL" clId="{2C8F2F0D-AEA6-4DC1-8110-108053EB8986}" dt="2025-10-02T21:44:50.157" v="69" actId="368"/>
          <ac:spMkLst>
            <pc:docMk/>
            <pc:sldMk cId="955954528" sldId="295"/>
            <ac:spMk id="2" creationId="{0117C279-31AF-BB39-6E11-C0FC4C0F0555}"/>
          </ac:spMkLst>
        </pc:spChg>
      </pc:sldChg>
      <pc:sldChg chg="addSp delSp modSp add del mod chgLayout">
        <pc:chgData name="Erin C. Horng" userId="f23e854d-4186-46bc-889e-e0893c3636af" providerId="ADAL" clId="{2C8F2F0D-AEA6-4DC1-8110-108053EB8986}" dt="2025-10-02T21:46:21.572" v="74"/>
        <pc:sldMkLst>
          <pc:docMk/>
          <pc:sldMk cId="2586191012" sldId="296"/>
        </pc:sldMkLst>
        <pc:spChg chg="mod ord">
          <ac:chgData name="Erin C. Horng" userId="f23e854d-4186-46bc-889e-e0893c3636af" providerId="ADAL" clId="{2C8F2F0D-AEA6-4DC1-8110-108053EB8986}" dt="2025-10-02T21:44:33.333" v="62" actId="6264"/>
          <ac:spMkLst>
            <pc:docMk/>
            <pc:sldMk cId="2586191012" sldId="296"/>
            <ac:spMk id="2" creationId="{3A1B5767-DDC4-BB04-A2DA-E63A9368BF9A}"/>
          </ac:spMkLst>
        </pc:spChg>
        <pc:spChg chg="mod ord">
          <ac:chgData name="Erin C. Horng" userId="f23e854d-4186-46bc-889e-e0893c3636af" providerId="ADAL" clId="{2C8F2F0D-AEA6-4DC1-8110-108053EB8986}" dt="2025-10-02T21:44:33.333" v="62" actId="6264"/>
          <ac:spMkLst>
            <pc:docMk/>
            <pc:sldMk cId="2586191012" sldId="296"/>
            <ac:spMk id="3" creationId="{D6140685-2F04-31EF-CA5B-76F562700B63}"/>
          </ac:spMkLst>
        </pc:spChg>
        <pc:spChg chg="add del">
          <ac:chgData name="Erin C. Horng" userId="f23e854d-4186-46bc-889e-e0893c3636af" providerId="ADAL" clId="{2C8F2F0D-AEA6-4DC1-8110-108053EB8986}" dt="2025-10-02T21:44:31.588" v="61" actId="22"/>
          <ac:spMkLst>
            <pc:docMk/>
            <pc:sldMk cId="2586191012" sldId="296"/>
            <ac:spMk id="5" creationId="{CD02D10F-144C-70C5-98A8-FF2EF4244405}"/>
          </ac:spMkLst>
        </pc:spChg>
        <pc:spChg chg="add del mod">
          <ac:chgData name="Erin C. Horng" userId="f23e854d-4186-46bc-889e-e0893c3636af" providerId="ADAL" clId="{2C8F2F0D-AEA6-4DC1-8110-108053EB8986}" dt="2025-10-02T21:44:33.333" v="62" actId="6264"/>
          <ac:spMkLst>
            <pc:docMk/>
            <pc:sldMk cId="2586191012" sldId="296"/>
            <ac:spMk id="7" creationId="{81F575C4-BB0D-2F08-3A15-7D1EEB1AB20C}"/>
          </ac:spMkLst>
        </pc:spChg>
        <pc:spChg chg="add del mod">
          <ac:chgData name="Erin C. Horng" userId="f23e854d-4186-46bc-889e-e0893c3636af" providerId="ADAL" clId="{2C8F2F0D-AEA6-4DC1-8110-108053EB8986}" dt="2025-10-02T21:44:33.333" v="62" actId="6264"/>
          <ac:spMkLst>
            <pc:docMk/>
            <pc:sldMk cId="2586191012" sldId="296"/>
            <ac:spMk id="8" creationId="{C10A74D1-016A-2CF0-ABCE-8F06003AD2FA}"/>
          </ac:spMkLst>
        </pc:spChg>
        <pc:spChg chg="add mod ord">
          <ac:chgData name="Erin C. Horng" userId="f23e854d-4186-46bc-889e-e0893c3636af" providerId="ADAL" clId="{2C8F2F0D-AEA6-4DC1-8110-108053EB8986}" dt="2025-10-02T21:44:33.333" v="62" actId="6264"/>
          <ac:spMkLst>
            <pc:docMk/>
            <pc:sldMk cId="2586191012" sldId="296"/>
            <ac:spMk id="9" creationId="{D7C54FAA-1BAF-9B52-26DF-AE5FBF93730F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4081672725" sldId="297"/>
        </pc:sldMkLst>
        <pc:spChg chg="mod">
          <ac:chgData name="Erin C. Horng" userId="f23e854d-4186-46bc-889e-e0893c3636af" providerId="ADAL" clId="{2C8F2F0D-AEA6-4DC1-8110-108053EB8986}" dt="2025-10-02T21:39:53.842" v="30" actId="6549"/>
          <ac:spMkLst>
            <pc:docMk/>
            <pc:sldMk cId="4081672725" sldId="297"/>
            <ac:spMk id="2" creationId="{2C75E65E-486C-86EA-F191-2D09F5E53403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2241630244" sldId="298"/>
        </pc:sldMkLst>
        <pc:spChg chg="mod">
          <ac:chgData name="Erin C. Horng" userId="f23e854d-4186-46bc-889e-e0893c3636af" providerId="ADAL" clId="{2C8F2F0D-AEA6-4DC1-8110-108053EB8986}" dt="2025-10-02T21:39:56.619" v="31" actId="6549"/>
          <ac:spMkLst>
            <pc:docMk/>
            <pc:sldMk cId="2241630244" sldId="298"/>
            <ac:spMk id="2" creationId="{23BD212E-9EDC-953D-7A9A-7A1A04A4E926}"/>
          </ac:spMkLst>
        </pc:spChg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1716350945" sldId="299"/>
        </pc:sldMkLst>
        <pc:spChg chg="mod">
          <ac:chgData name="Erin C. Horng" userId="f23e854d-4186-46bc-889e-e0893c3636af" providerId="ADAL" clId="{2C8F2F0D-AEA6-4DC1-8110-108053EB8986}" dt="2025-10-02T21:40:00.839" v="33" actId="6549"/>
          <ac:spMkLst>
            <pc:docMk/>
            <pc:sldMk cId="1716350945" sldId="299"/>
            <ac:spMk id="2" creationId="{A385DF87-E547-021A-6F0F-0E7B5223C617}"/>
          </ac:spMkLst>
        </pc:spChg>
      </pc:sldChg>
      <pc:sldChg chg="add del">
        <pc:chgData name="Erin C. Horng" userId="f23e854d-4186-46bc-889e-e0893c3636af" providerId="ADAL" clId="{2C8F2F0D-AEA6-4DC1-8110-108053EB8986}" dt="2025-10-02T21:46:21.572" v="74"/>
        <pc:sldMkLst>
          <pc:docMk/>
          <pc:sldMk cId="3245134221" sldId="300"/>
        </pc:sldMkLst>
      </pc:sldChg>
      <pc:sldChg chg="add del">
        <pc:chgData name="Erin C. Horng" userId="f23e854d-4186-46bc-889e-e0893c3636af" providerId="ADAL" clId="{2C8F2F0D-AEA6-4DC1-8110-108053EB8986}" dt="2025-10-02T21:46:09.219" v="71" actId="2696"/>
        <pc:sldMkLst>
          <pc:docMk/>
          <pc:sldMk cId="510403540" sldId="301"/>
        </pc:sldMkLst>
      </pc:sldChg>
      <pc:sldChg chg="modSp add del mod">
        <pc:chgData name="Erin C. Horng" userId="f23e854d-4186-46bc-889e-e0893c3636af" providerId="ADAL" clId="{2C8F2F0D-AEA6-4DC1-8110-108053EB8986}" dt="2025-10-02T21:46:21.572" v="74"/>
        <pc:sldMkLst>
          <pc:docMk/>
          <pc:sldMk cId="2158090603" sldId="301"/>
        </pc:sldMkLst>
        <pc:spChg chg="mod">
          <ac:chgData name="Erin C. Horng" userId="f23e854d-4186-46bc-889e-e0893c3636af" providerId="ADAL" clId="{2C8F2F0D-AEA6-4DC1-8110-108053EB8986}" dt="2025-10-02T21:39:37.862" v="24" actId="6549"/>
          <ac:spMkLst>
            <pc:docMk/>
            <pc:sldMk cId="2158090603" sldId="301"/>
            <ac:spMk id="2" creationId="{DC52BF83-E2A3-9DDF-3D5D-990B5392FDAA}"/>
          </ac:spMkLst>
        </pc:spChg>
      </pc:sldChg>
      <pc:sldChg chg="add del">
        <pc:chgData name="Erin C. Horng" userId="f23e854d-4186-46bc-889e-e0893c3636af" providerId="ADAL" clId="{2C8F2F0D-AEA6-4DC1-8110-108053EB8986}" dt="2025-10-02T21:46:09.219" v="71" actId="2696"/>
        <pc:sldMkLst>
          <pc:docMk/>
          <pc:sldMk cId="2158090603" sldId="302"/>
        </pc:sldMkLst>
      </pc:sldChg>
      <pc:sldChg chg="add">
        <pc:chgData name="Erin C. Horng" userId="f23e854d-4186-46bc-889e-e0893c3636af" providerId="ADAL" clId="{2C8F2F0D-AEA6-4DC1-8110-108053EB8986}" dt="2025-10-02T21:46:54.146" v="76" actId="2890"/>
        <pc:sldMkLst>
          <pc:docMk/>
          <pc:sldMk cId="3878685035" sldId="302"/>
        </pc:sldMkLst>
      </pc:sldChg>
      <pc:sldChg chg="modSp add del ord">
        <pc:chgData name="Erin C. Horng" userId="f23e854d-4186-46bc-889e-e0893c3636af" providerId="ADAL" clId="{2C8F2F0D-AEA6-4DC1-8110-108053EB8986}" dt="2025-10-02T21:46:09.219" v="71" actId="2696"/>
        <pc:sldMkLst>
          <pc:docMk/>
          <pc:sldMk cId="1166334993" sldId="303"/>
        </pc:sldMkLst>
        <pc:spChg chg="mod">
          <ac:chgData name="Erin C. Horng" userId="f23e854d-4186-46bc-889e-e0893c3636af" providerId="ADAL" clId="{2C8F2F0D-AEA6-4DC1-8110-108053EB8986}" dt="2025-10-02T21:44:07.652" v="58"/>
          <ac:spMkLst>
            <pc:docMk/>
            <pc:sldMk cId="1166334993" sldId="303"/>
            <ac:spMk id="4" creationId="{1F804B97-885E-8466-120A-00C05231153C}"/>
          </ac:spMkLst>
        </pc:spChg>
      </pc:sldChg>
      <pc:sldMasterChg chg="del delSldLayout">
        <pc:chgData name="Erin C. Horng" userId="f23e854d-4186-46bc-889e-e0893c3636af" providerId="ADAL" clId="{2C8F2F0D-AEA6-4DC1-8110-108053EB8986}" dt="2025-10-02T21:37:33.560" v="0" actId="2696"/>
        <pc:sldMasterMkLst>
          <pc:docMk/>
          <pc:sldMasterMk cId="0" sldId="2147483648"/>
        </pc:sldMasterMkLst>
        <pc:sldLayoutChg chg="del">
          <pc:chgData name="Erin C. Horng" userId="f23e854d-4186-46bc-889e-e0893c3636af" providerId="ADAL" clId="{2C8F2F0D-AEA6-4DC1-8110-108053EB8986}" dt="2025-10-02T21:37:33.560" v="0" actId="2696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Erin C. Horng" userId="f23e854d-4186-46bc-889e-e0893c3636af" providerId="ADAL" clId="{2C8F2F0D-AEA6-4DC1-8110-108053EB8986}" dt="2025-10-02T21:37:33.560" v="0" actId="2696"/>
          <pc:sldLayoutMkLst>
            <pc:docMk/>
            <pc:sldMasterMk cId="0" sldId="2147483648"/>
            <pc:sldLayoutMk cId="2446076109" sldId="2147483662"/>
          </pc:sldLayoutMkLst>
        </pc:sldLayoutChg>
        <pc:sldLayoutChg chg="del">
          <pc:chgData name="Erin C. Horng" userId="f23e854d-4186-46bc-889e-e0893c3636af" providerId="ADAL" clId="{2C8F2F0D-AEA6-4DC1-8110-108053EB8986}" dt="2025-10-02T21:37:33.560" v="0" actId="2696"/>
          <pc:sldLayoutMkLst>
            <pc:docMk/>
            <pc:sldMasterMk cId="0" sldId="2147483648"/>
            <pc:sldLayoutMk cId="3743410053" sldId="2147483663"/>
          </pc:sldLayoutMkLst>
        </pc:sldLayoutChg>
      </pc:sldMasterChg>
      <pc:sldMasterChg chg="delSldLayout">
        <pc:chgData name="Erin C. Horng" userId="f23e854d-4186-46bc-889e-e0893c3636af" providerId="ADAL" clId="{2C8F2F0D-AEA6-4DC1-8110-108053EB8986}" dt="2025-10-02T21:46:09.219" v="71" actId="2696"/>
        <pc:sldMasterMkLst>
          <pc:docMk/>
          <pc:sldMasterMk cId="0" sldId="2147483652"/>
        </pc:sldMasterMkLst>
        <pc:sldLayoutChg chg="del">
          <pc:chgData name="Erin C. Horng" userId="f23e854d-4186-46bc-889e-e0893c3636af" providerId="ADAL" clId="{2C8F2F0D-AEA6-4DC1-8110-108053EB8986}" dt="2025-10-02T21:41:07.501" v="34" actId="2696"/>
          <pc:sldLayoutMkLst>
            <pc:docMk/>
            <pc:sldMasterMk cId="0" sldId="2147483652"/>
            <pc:sldLayoutMk cId="1346527199" sldId="2147483662"/>
          </pc:sldLayoutMkLst>
        </pc:sldLayoutChg>
        <pc:sldLayoutChg chg="del">
          <pc:chgData name="Erin C. Horng" userId="f23e854d-4186-46bc-889e-e0893c3636af" providerId="ADAL" clId="{2C8F2F0D-AEA6-4DC1-8110-108053EB8986}" dt="2025-10-02T21:46:09.219" v="71" actId="2696"/>
          <pc:sldLayoutMkLst>
            <pc:docMk/>
            <pc:sldMasterMk cId="0" sldId="2147483652"/>
            <pc:sldLayoutMk cId="1643705320" sldId="214748366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FF021A6-B03E-4D1B-B0CA-7BB035B6EB4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821049F-66AF-447F-B538-A8B49ADC0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12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7AB7B64-6C9D-4B45-B049-9AD34BE503E5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3DA941C-658A-457D-8EF1-1974EB1D9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Master" Target="../slideMasters/slideMaster6.xml"/><Relationship Id="rId1" Type="http://schemas.openxmlformats.org/officeDocument/2006/relationships/tags" Target="../tags/tag13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43400" y="2007394"/>
            <a:ext cx="4572000" cy="102155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Divider Slide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5943600" y="4865688"/>
            <a:ext cx="3124200" cy="239712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  <a:ea typeface="Arial" pitchFamily="127" charset="0"/>
                <a:cs typeface="Arial" pitchFamily="127" charset="0"/>
              </a:rPr>
              <a:t>© 2025 American Society for Health Care Engineering</a:t>
            </a:r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3350"/>
            <a:ext cx="8229600" cy="5334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400" b="0" cap="none" baseline="0">
                <a:solidFill>
                  <a:srgbClr val="00529B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6200" y="4648200"/>
            <a:ext cx="3124200" cy="239713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r>
              <a:rPr lang="en-US" sz="8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© 2025 American Society for Health Care Engineering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051560"/>
            <a:ext cx="8229600" cy="2743200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1pPr>
            <a:lvl2pPr marL="457200" indent="-2286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2pPr>
            <a:lvl3pPr marL="6858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3pPr>
            <a:lvl4pPr marL="9144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4pPr>
            <a:lvl5pPr marL="11430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5pPr>
            <a:lvl6pPr marL="1371600">
              <a:defRPr sz="1800" baseline="0">
                <a:solidFill>
                  <a:srgbClr val="00529B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A2885F3-FF3B-A3FE-455E-3F2F003121A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4400550"/>
            <a:ext cx="1049867" cy="42916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Blank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8397608" y="4616756"/>
            <a:ext cx="666265" cy="252899"/>
          </a:xfrm>
          <a:prstGeom prst="rect">
            <a:avLst/>
          </a:prstGeom>
        </p:spPr>
        <p:txBody>
          <a:bodyPr/>
          <a:lstStyle/>
          <a:p>
            <a:fld id="{24D4628C-BB3B-4562-9924-BE229FE7D437}" type="datetime1">
              <a:rPr lang="en-US" smtClean="0"/>
              <a:t>10/2/2025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© 2021 American Society for Health Care Engineering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8397607" y="4869656"/>
            <a:ext cx="666266" cy="273844"/>
          </a:xfrm>
          <a:prstGeom prst="rect">
            <a:avLst/>
          </a:prstGeom>
        </p:spPr>
        <p:txBody>
          <a:bodyPr/>
          <a:lstStyle/>
          <a:p>
            <a:r>
              <a:rPr lang="en-US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/>
              <a:t> -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4457701" y="4591160"/>
            <a:ext cx="3431381" cy="552339"/>
          </a:xfrm>
        </p:spPr>
        <p:txBody>
          <a:bodyPr anchor="ctr">
            <a:normAutofit/>
          </a:bodyPr>
          <a:lstStyle>
            <a:lvl1pPr algn="r">
              <a:defRPr sz="135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/>
              <a:t>Section Name</a:t>
            </a:r>
          </a:p>
        </p:txBody>
      </p:sp>
    </p:spTree>
    <p:extLst>
      <p:ext uri="{BB962C8B-B14F-4D97-AF65-F5344CB8AC3E}">
        <p14:creationId xmlns:p14="http://schemas.microsoft.com/office/powerpoint/2010/main" val="340757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33350"/>
            <a:ext cx="8229600" cy="5334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400" b="0" cap="none" baseline="0">
                <a:solidFill>
                  <a:srgbClr val="00529B"/>
                </a:solidFill>
              </a:defRPr>
            </a:lvl1pPr>
          </a:lstStyle>
          <a:p>
            <a:r>
              <a:rPr lang="en-US"/>
              <a:t>Header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" y="4648200"/>
            <a:ext cx="3124200" cy="239713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r>
              <a:rPr lang="en-US" sz="8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© 2025 American Society for Health Care Engineering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051560"/>
            <a:ext cx="8229600" cy="2743200"/>
          </a:xfrm>
          <a:prstGeom prst="rect">
            <a:avLst/>
          </a:prstGeom>
        </p:spPr>
        <p:txBody>
          <a:bodyPr vert="horz"/>
          <a:lstStyle>
            <a:lvl1pPr marL="228600" indent="-2286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1pPr>
            <a:lvl2pPr marL="457200" indent="-2286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2pPr>
            <a:lvl3pPr marL="6858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3pPr>
            <a:lvl4pPr marL="9144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4pPr>
            <a:lvl5pPr marL="1143000">
              <a:spcBef>
                <a:spcPts val="0"/>
              </a:spcBef>
              <a:buFont typeface="Arial"/>
              <a:buChar char="•"/>
              <a:defRPr sz="1800">
                <a:solidFill>
                  <a:srgbClr val="00529B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95800" y="1809750"/>
            <a:ext cx="4191000" cy="5334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Speaker Name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2343150"/>
            <a:ext cx="4191000" cy="1524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Info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6200" y="4905375"/>
            <a:ext cx="3124200" cy="239713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r>
              <a:rPr lang="en-US" sz="8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© 2025 American Society for Health Care Engineering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2362200" y="1276350"/>
            <a:ext cx="1828800" cy="2133600"/>
          </a:xfrm>
          <a:prstGeom prst="rect">
            <a:avLst/>
          </a:prstGeom>
        </p:spPr>
        <p:txBody>
          <a:bodyPr vert="horz"/>
          <a:lstStyle>
            <a:lvl1pPr marL="0" indent="0" algn="ctr"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95800" y="1809750"/>
            <a:ext cx="4191000" cy="5334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Speaker Name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2343150"/>
            <a:ext cx="4191000" cy="1524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Info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76200" y="4905375"/>
            <a:ext cx="3124200" cy="239713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r>
              <a:rPr lang="en-US" sz="8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© 2025 American Society for Health Care Engineering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2362200" y="1276350"/>
            <a:ext cx="1828800" cy="2133600"/>
          </a:xfrm>
          <a:prstGeom prst="rect">
            <a:avLst/>
          </a:prstGeom>
        </p:spPr>
        <p:txBody>
          <a:bodyPr vert="horz"/>
          <a:lstStyle>
            <a:lvl1pPr marL="0" indent="0" algn="ctr"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/Mod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2971800" y="3200400"/>
            <a:ext cx="5791200" cy="782638"/>
          </a:xfrm>
          <a:prstGeom prst="rect">
            <a:avLst/>
          </a:prstGeom>
          <a:noFill/>
        </p:spPr>
        <p:txBody>
          <a:bodyPr>
            <a:prstTxWarp prst="textNoShape">
              <a:avLst/>
            </a:prstTxWarp>
          </a:bodyPr>
          <a:lstStyle/>
          <a:p>
            <a:r>
              <a:rPr lang="en-US" sz="140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© 2025 American Society for Health Care Engineering, </a:t>
            </a:r>
            <a:br>
              <a:rPr lang="en-US" sz="140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</a:br>
            <a:r>
              <a:rPr lang="en-US" sz="140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a professional membership group of the American Hospital Association </a:t>
            </a:r>
          </a:p>
          <a:p>
            <a:r>
              <a:rPr lang="en-US" sz="14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155 N. Wacker Drive, Suite 400 | Chicago, IL 60606</a:t>
            </a:r>
          </a:p>
          <a:p>
            <a:r>
              <a:rPr lang="en-US" sz="1400" dirty="0">
                <a:solidFill>
                  <a:srgbClr val="6F6F6F"/>
                </a:solidFill>
                <a:ea typeface="Arial" pitchFamily="127" charset="0"/>
                <a:cs typeface="Arial" pitchFamily="127" charset="0"/>
              </a:rPr>
              <a:t>ashe.org | ashe@aha.org | 312-422-3800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4400550"/>
            <a:ext cx="1743456" cy="63976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32AEB83-6137-C3E6-F7B6-86ED079347F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85750"/>
            <a:ext cx="2667000" cy="116811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tags" Target="../tags/tag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8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27" descr="ASHE_PPTtemplate_AHAversion_Final_16-9_Divi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35" descr="ASHE_PPTtemplate_ASHEonlyversion_Final_16-9_Conten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5588" cy="514508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 userDrawn="1"/>
        </p:nvSpPr>
        <p:spPr>
          <a:xfrm>
            <a:off x="7696200" y="4095750"/>
            <a:ext cx="12192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2" r:id="rId2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27" descr="ASHE_PPTtemplate_AHAversion_Final_16-9_ContentNo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0" descr="ASHE_PPTtemplate_ASHEonlyversion_Final_16-9_Speak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5145088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412498"/>
            <a:ext cx="1141049" cy="52145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7696200" y="4400550"/>
            <a:ext cx="12192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SHE_PPTtemplate_AHAversion_Final_16-9_SpeakerNo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SHE_PPTtemplate_ASHEonlyversion_Final_16-9_Closi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5145088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 userDrawn="1"/>
        </p:nvSpPr>
        <p:spPr>
          <a:xfrm>
            <a:off x="7620000" y="4248150"/>
            <a:ext cx="14478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648430A-3302-FFCB-6257-D767B462B23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212" y="4482035"/>
            <a:ext cx="1456968" cy="595584"/>
          </a:xfrm>
          <a:prstGeom prst="rect">
            <a:avLst/>
          </a:prstGeom>
        </p:spPr>
      </p:pic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529B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529B"/>
          </a:solidFill>
          <a:latin typeface="Arial" pitchFamily="127" charset="0"/>
          <a:ea typeface="ＭＳ Ｐゴシック" pitchFamily="127" charset="-128"/>
          <a:cs typeface="ＭＳ Ｐゴシック" pitchFamily="127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8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sz="24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•"/>
        <a:defRPr sz="2000"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–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127" charset="0"/>
        <a:buChar char="»"/>
        <a:defRPr kern="1200">
          <a:solidFill>
            <a:srgbClr val="6F6F6F"/>
          </a:solidFill>
          <a:latin typeface="Arial" panose="020B0604020202020204" pitchFamily="34" charset="0"/>
          <a:ea typeface="ＭＳ Ｐゴシック" pitchFamily="127" charset="-128"/>
          <a:cs typeface="ＭＳ Ｐゴシック" pitchFamily="127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EF633-A7DE-4290-8E8B-5CD331A5A8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  <a:latin typeface="Arial" panose="020B0604020202020204"/>
              </a:rPr>
              <a:t>National Health Care Facilities and </a:t>
            </a:r>
            <a:br>
              <a:rPr lang="en-US" sz="2800" dirty="0">
                <a:solidFill>
                  <a:srgbClr val="002060"/>
                </a:solidFill>
                <a:latin typeface="Arial" panose="020B0604020202020204"/>
              </a:rPr>
            </a:br>
            <a:r>
              <a:rPr lang="en-US" sz="2800" dirty="0">
                <a:solidFill>
                  <a:srgbClr val="002060"/>
                </a:solidFill>
                <a:latin typeface="Arial" panose="020B0604020202020204"/>
              </a:rPr>
              <a:t>Engineering Week</a:t>
            </a:r>
            <a:br>
              <a:rPr lang="en-US" sz="2800" b="1" dirty="0">
                <a:solidFill>
                  <a:srgbClr val="002060"/>
                </a:solidFill>
                <a:latin typeface="Arial" panose="020B0604020202020204"/>
              </a:rPr>
            </a:br>
            <a:br>
              <a:rPr lang="en-US" sz="2800" b="1" dirty="0">
                <a:solidFill>
                  <a:srgbClr val="002060"/>
                </a:solidFill>
                <a:latin typeface="Arial" panose="020B0604020202020204"/>
              </a:rPr>
            </a:br>
            <a:r>
              <a:rPr lang="en-US" sz="2800" b="1" dirty="0">
                <a:solidFill>
                  <a:srgbClr val="002060"/>
                </a:solidFill>
                <a:latin typeface="Arial" panose="020B0604020202020204"/>
              </a:rPr>
              <a:t>TRIVIA GAME</a:t>
            </a:r>
            <a:endParaRPr lang="en-US" sz="28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69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A4FF2-2E29-AA0D-ACB1-1222EE235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51F3DE5-C681-DF5B-7DD8-17CB0F768172}"/>
              </a:ext>
            </a:extLst>
          </p:cNvPr>
          <p:cNvSpPr txBox="1"/>
          <p:nvPr/>
        </p:nvSpPr>
        <p:spPr>
          <a:xfrm>
            <a:off x="788350" y="1322062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</a:rPr>
              <a:t>Q. </a:t>
            </a:r>
            <a:r>
              <a:rPr lang="en-US" sz="2700" dirty="0">
                <a:solidFill>
                  <a:srgbClr val="002060"/>
                </a:solidFill>
              </a:rPr>
              <a:t>What does the acronym FTE stand for?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80519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757B7-E376-1BCC-EBE4-66460598D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CB91B4-5E39-580E-9643-BACE640D23E7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Full Time Equivalent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9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4D23F-95C7-A13B-DCCB-C3136350C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CC097C9-4D04-6CAA-710C-EEA764793510}"/>
              </a:ext>
            </a:extLst>
          </p:cNvPr>
          <p:cNvSpPr txBox="1"/>
          <p:nvPr/>
        </p:nvSpPr>
        <p:spPr>
          <a:xfrm>
            <a:off x="788350" y="1322061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Q.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What is the second highest cost in a construction project?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9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75BAE-A91A-5FCA-AD2C-27A0DDEBA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6793A49-DD1C-D98B-7B32-986DFD013415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Construction material cost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95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DE5A7-7957-4508-3455-55C85AD3E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D581DE9-BF17-5268-4637-AA57B8BDE0C0}"/>
              </a:ext>
            </a:extLst>
          </p:cNvPr>
          <p:cNvSpPr txBox="1"/>
          <p:nvPr/>
        </p:nvSpPr>
        <p:spPr>
          <a:xfrm>
            <a:off x="826806" y="1328470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Vibration analysis would be an example of what type of maintenance?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8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59150-591A-F9CF-3C7C-74F72C592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B161413-7BDE-6743-F258-9EDD1F8D4FE5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Predictive maintenance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139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0A5FF-F467-9EA0-BE91-B929896B9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9DD6B9-D58C-854B-E07E-46F8169D3CF9}"/>
              </a:ext>
            </a:extLst>
          </p:cNvPr>
          <p:cNvSpPr txBox="1"/>
          <p:nvPr/>
        </p:nvSpPr>
        <p:spPr>
          <a:xfrm>
            <a:off x="788350" y="1322061"/>
            <a:ext cx="6077662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Q.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What signage is required for a door that may appear to be an exit, but is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54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C67A7-E0DB-FBF4-D00E-C0E05B120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C00663-F319-08B2-1CC2-C576D2BA344D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Signage that says: “Not An Exit”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19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C79B9-84C4-4841-1219-172288C9D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85BD076-7EAF-7E45-C49C-EE334EF4677C}"/>
              </a:ext>
            </a:extLst>
          </p:cNvPr>
          <p:cNvSpPr txBox="1"/>
          <p:nvPr/>
        </p:nvSpPr>
        <p:spPr>
          <a:xfrm>
            <a:off x="788350" y="1322061"/>
            <a:ext cx="6077662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Q.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Testing of the fuel quality for the emergency generators must be tested at what interval?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672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BA101-2E6A-4827-8E85-47F5EE707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AFF11B-7488-4582-F46D-29F8803133C7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Annually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3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5CA6-35B5-B3AF-E1EF-845A72042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219F1CF-0372-007F-B6FF-48C36B0F9467}"/>
              </a:ext>
            </a:extLst>
          </p:cNvPr>
          <p:cNvSpPr txBox="1"/>
          <p:nvPr/>
        </p:nvSpPr>
        <p:spPr>
          <a:xfrm>
            <a:off x="788350" y="1322062"/>
            <a:ext cx="60776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  <a:latin typeface="Arial" panose="020B0604020202020204"/>
              </a:rPr>
              <a:t>Q. </a:t>
            </a:r>
            <a:r>
              <a:rPr lang="en-US" sz="2400" dirty="0">
                <a:solidFill>
                  <a:srgbClr val="002060"/>
                </a:solidFill>
                <a:latin typeface="Arial" panose="020B0604020202020204"/>
              </a:rPr>
              <a:t>Who is the current ASHE President?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6731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925D6-EAEB-DCC5-E72C-18717CA97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6C88999-37C2-82DA-58C5-958573B51ABD}"/>
              </a:ext>
            </a:extLst>
          </p:cNvPr>
          <p:cNvSpPr txBox="1"/>
          <p:nvPr/>
        </p:nvSpPr>
        <p:spPr>
          <a:xfrm>
            <a:off x="1435694" y="1379746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Thank you for playing!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50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BC80F-4134-9A95-0C46-69A6DC26B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362DC2-2F86-E942-1A44-820D1BFD7F8E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Michael Hatton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8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B53DE-5931-02CD-0594-6D0A93614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0EE1E90-0735-BE97-BBB2-1D4DD62D0FFA}"/>
              </a:ext>
            </a:extLst>
          </p:cNvPr>
          <p:cNvSpPr txBox="1"/>
          <p:nvPr/>
        </p:nvSpPr>
        <p:spPr>
          <a:xfrm>
            <a:off x="788350" y="1322062"/>
            <a:ext cx="7056689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Q.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How many Regions does ASHE have?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5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2667D-DD1D-C6AB-C959-9A57D6C00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0AF77B-D165-2B00-D2CD-055F647A3D35}"/>
              </a:ext>
            </a:extLst>
          </p:cNvPr>
          <p:cNvSpPr txBox="1"/>
          <p:nvPr/>
        </p:nvSpPr>
        <p:spPr>
          <a:xfrm>
            <a:off x="788350" y="1322062"/>
            <a:ext cx="607766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10 Regions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94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2B15-69C8-D887-F1CD-48B666212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583668A-1B80-AF5C-432A-E99C69E99A8C}"/>
              </a:ext>
            </a:extLst>
          </p:cNvPr>
          <p:cNvSpPr txBox="1"/>
          <p:nvPr/>
        </p:nvSpPr>
        <p:spPr>
          <a:xfrm>
            <a:off x="788350" y="1322061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</a:rPr>
              <a:t>Q. </a:t>
            </a:r>
            <a:r>
              <a:rPr lang="en-US" sz="2700" dirty="0">
                <a:solidFill>
                  <a:srgbClr val="002060"/>
                </a:solidFill>
              </a:rPr>
              <a:t>What is the name of ASHE’s bi-monthly magazine?</a:t>
            </a:r>
          </a:p>
        </p:txBody>
      </p:sp>
    </p:spTree>
    <p:extLst>
      <p:ext uri="{BB962C8B-B14F-4D97-AF65-F5344CB8AC3E}">
        <p14:creationId xmlns:p14="http://schemas.microsoft.com/office/powerpoint/2010/main" val="3245134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AF81D-0E14-95BE-D61C-F7DE30C09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1C1DCD6-2373-983B-5146-8915DC713689}"/>
              </a:ext>
            </a:extLst>
          </p:cNvPr>
          <p:cNvSpPr txBox="1"/>
          <p:nvPr/>
        </p:nvSpPr>
        <p:spPr>
          <a:xfrm>
            <a:off x="788350" y="1322061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A. Health Facilities Management (HFM) Magazine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0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D371B-D230-ADDA-43BA-699FC384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809521-B775-38C7-718D-56C1BBD5BFA5}"/>
              </a:ext>
            </a:extLst>
          </p:cNvPr>
          <p:cNvSpPr txBox="1"/>
          <p:nvPr/>
        </p:nvSpPr>
        <p:spPr>
          <a:xfrm>
            <a:off x="788350" y="1322062"/>
            <a:ext cx="60776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Q. </a:t>
            </a:r>
            <a:r>
              <a:rPr lang="en-US" sz="2700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What are the 8 ASHE Core Competencies?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4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9F032-576E-A148-7D94-CA5628026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7C5FBB-7EDB-6CD0-2BB1-6097A4BB7D38}"/>
              </a:ext>
            </a:extLst>
          </p:cNvPr>
          <p:cNvSpPr txBox="1"/>
          <p:nvPr/>
        </p:nvSpPr>
        <p:spPr>
          <a:xfrm>
            <a:off x="846034" y="1024623"/>
            <a:ext cx="6077662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Compliance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Sustainability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Finance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Energy Management 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Maintenance and Operations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Project Management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Assessing Risk</a:t>
            </a:r>
          </a:p>
          <a:p>
            <a:pPr marL="428625" indent="-428625"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Administration</a:t>
            </a:r>
          </a:p>
          <a:p>
            <a:br>
              <a:rPr lang="en-US" sz="27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55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ASHE_PPTTEMPLATE_ASHEONLYVERSION_FINAL_16-9-TEMPLATE" val="Gi0b5mUQ"/>
  <p:tag name="ARTICULATE_DESIGN_ID_1_OFFICE THEME" val="pOMwOQK4"/>
  <p:tag name="ARTICULATE_DESIGN_ID_2_OFFICE THEME" val="0XKHGiHB"/>
  <p:tag name="ARTICULATE_DESIGN_ID_3_OFFICE THEME" val="MQNYX1To"/>
  <p:tag name="ARTICULATE_DESIGN_ID_4_OFFICE THEME" val="QYVzDU3e"/>
  <p:tag name="ARTICULATE_DESIGN_ID_5_OFFICE THEME" val="sKNQPzth"/>
  <p:tag name="ARTICULATE_DESIGN_ID_6_OFFICE THEME" val="BWvt3NEZ"/>
  <p:tag name="ARTICULATE_SLIDE_COUNT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Office Theme">
  <a:themeElements>
    <a:clrScheme name="Custom 1">
      <a:dk1>
        <a:srgbClr val="3F3F3F"/>
      </a:dk1>
      <a:lt1>
        <a:sysClr val="window" lastClr="FFFFFF"/>
      </a:lt1>
      <a:dk2>
        <a:srgbClr val="00529B"/>
      </a:dk2>
      <a:lt2>
        <a:srgbClr val="D8D8D8"/>
      </a:lt2>
      <a:accent1>
        <a:srgbClr val="00529B"/>
      </a:accent1>
      <a:accent2>
        <a:srgbClr val="7AC142"/>
      </a:accent2>
      <a:accent3>
        <a:srgbClr val="0BD0D9"/>
      </a:accent3>
      <a:accent4>
        <a:srgbClr val="10CF9B"/>
      </a:accent4>
      <a:accent5>
        <a:srgbClr val="BFBFBF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8797C90491147AF2BCB0BCA67C5F6" ma:contentTypeVersion="19" ma:contentTypeDescription="Create a new document." ma:contentTypeScope="" ma:versionID="aa1f992853da0f6e829a2fb7528d3bb2">
  <xsd:schema xmlns:xsd="http://www.w3.org/2001/XMLSchema" xmlns:xs="http://www.w3.org/2001/XMLSchema" xmlns:p="http://schemas.microsoft.com/office/2006/metadata/properties" xmlns:ns2="7e9333be-cfe0-4d61-bb5f-3602362586f4" xmlns:ns3="f1ba9096-97a7-4c59-8da2-1dda4a62a540" targetNamespace="http://schemas.microsoft.com/office/2006/metadata/properties" ma:root="true" ma:fieldsID="cb9fb007782c53ec077b82705bd076f5" ns2:_="" ns3:_="">
    <xsd:import namespace="7e9333be-cfe0-4d61-bb5f-3602362586f4"/>
    <xsd:import namespace="f1ba9096-97a7-4c59-8da2-1dda4a62a5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333be-cfe0-4d61-bb5f-3602362586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571f750-ffd7-460e-a2fb-6091813d98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9096-97a7-4c59-8da2-1dda4a62a54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7499e-34b6-4507-a273-82f87b398f8b}" ma:internalName="TaxCatchAll" ma:showField="CatchAllData" ma:web="f1ba9096-97a7-4c59-8da2-1dda4a62a5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1ba9096-97a7-4c59-8da2-1dda4a62a540">
      <UserInfo>
        <DisplayName>Hummel, Leah</DisplayName>
        <AccountId>311</AccountId>
        <AccountType/>
      </UserInfo>
    </SharedWithUsers>
    <TaxCatchAll xmlns="f1ba9096-97a7-4c59-8da2-1dda4a62a540" xsi:nil="true"/>
    <lcf76f155ced4ddcb4097134ff3c332f xmlns="7e9333be-cfe0-4d61-bb5f-3602362586f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71B7B2-9611-4F35-BD69-72215E578A9E}"/>
</file>

<file path=customXml/itemProps2.xml><?xml version="1.0" encoding="utf-8"?>
<ds:datastoreItem xmlns:ds="http://schemas.openxmlformats.org/officeDocument/2006/customXml" ds:itemID="{191697AA-9820-463F-8494-50A1432612A5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f1ba9096-97a7-4c59-8da2-1dda4a62a540"/>
    <ds:schemaRef ds:uri="8d472a6e-5d35-4e23-a68f-c03814f2607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BF653C1-973C-485A-B3CA-0A73D072A7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ASHE_PPTtemplate_ASHEonlyversion_Final_16-9-TEMPLATE</Template>
  <TotalTime>89</TotalTime>
  <Words>191</Words>
  <Application>Microsoft Office PowerPoint</Application>
  <PresentationFormat>On-screen Show (16:9)</PresentationFormat>
  <Paragraphs>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American Hospital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Patsey, Rachelle</dc:creator>
  <cp:lastModifiedBy>Erin C. Horng</cp:lastModifiedBy>
  <cp:revision>12</cp:revision>
  <dcterms:created xsi:type="dcterms:W3CDTF">2017-06-05T19:11:02Z</dcterms:created>
  <dcterms:modified xsi:type="dcterms:W3CDTF">2025-10-02T21:47:21Z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0x010100E148797C90491147AF2BCB0BCA67C5F6</vt:lpwstr>
  </property>
  <property fmtid="{D5CDD505-2E9C-101B-9397-08002B2CF9AE}" pid="3" name="MediaServiceImageTags">
    <vt:lpwstr/>
  </property>
  <property fmtid="{D5CDD505-2E9C-101B-9397-08002B2CF9AE}" pid="4" name="ArticulateGUID">
    <vt:lpwstr>814D22C9-D516-4771-B5A5-73925548AB7F</vt:lpwstr>
  </property>
  <property fmtid="{D5CDD505-2E9C-101B-9397-08002B2CF9AE}" pid="5" name="ArticulatePath">
    <vt:lpwstr>https://ahausa.sharepoint.com/sites/ASHETeam/Communications/2024 ASHE Template</vt:lpwstr>
  </property>
</Properties>
</file>