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6.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7.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8.xml" ContentType="application/vnd.openxmlformats-officedocument.presentationml.slideLayout+xml"/>
  <Override PartName="/ppt/theme/theme5.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9.xml" ContentType="application/vnd.openxmlformats-officedocument.presentationml.slideLayout+xml"/>
  <Override PartName="/ppt/theme/theme6.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10.xml" ContentType="application/vnd.openxmlformats-officedocument.presentationml.slideLayout+xml"/>
  <Override PartName="/ppt/theme/theme7.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gs/tag17.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 id="2147483652" r:id="rId6"/>
    <p:sldMasterId id="2147483654" r:id="rId7"/>
    <p:sldMasterId id="2147483656" r:id="rId8"/>
    <p:sldMasterId id="2147483658" r:id="rId9"/>
    <p:sldMasterId id="2147483660" r:id="rId10"/>
    <p:sldMasterId id="2147483665" r:id="rId11"/>
  </p:sldMasterIdLst>
  <p:notesMasterIdLst>
    <p:notesMasterId r:id="rId46"/>
  </p:notesMasterIdLst>
  <p:handoutMasterIdLst>
    <p:handoutMasterId r:id="rId47"/>
  </p:handoutMasterIdLst>
  <p:sldIdLst>
    <p:sldId id="264" r:id="rId12"/>
    <p:sldId id="265" r:id="rId13"/>
    <p:sldId id="272" r:id="rId14"/>
    <p:sldId id="273" r:id="rId15"/>
    <p:sldId id="625" r:id="rId16"/>
    <p:sldId id="652" r:id="rId17"/>
    <p:sldId id="274" r:id="rId18"/>
    <p:sldId id="626" r:id="rId19"/>
    <p:sldId id="656" r:id="rId20"/>
    <p:sldId id="658" r:id="rId21"/>
    <p:sldId id="659" r:id="rId22"/>
    <p:sldId id="660" r:id="rId23"/>
    <p:sldId id="663" r:id="rId24"/>
    <p:sldId id="662" r:id="rId25"/>
    <p:sldId id="648" r:id="rId26"/>
    <p:sldId id="650" r:id="rId27"/>
    <p:sldId id="651" r:id="rId28"/>
    <p:sldId id="628" r:id="rId29"/>
    <p:sldId id="639" r:id="rId30"/>
    <p:sldId id="627" r:id="rId31"/>
    <p:sldId id="632" r:id="rId32"/>
    <p:sldId id="633" r:id="rId33"/>
    <p:sldId id="635" r:id="rId34"/>
    <p:sldId id="661" r:id="rId35"/>
    <p:sldId id="640" r:id="rId36"/>
    <p:sldId id="641" r:id="rId37"/>
    <p:sldId id="642" r:id="rId38"/>
    <p:sldId id="644" r:id="rId39"/>
    <p:sldId id="645" r:id="rId40"/>
    <p:sldId id="623" r:id="rId41"/>
    <p:sldId id="293" r:id="rId42"/>
    <p:sldId id="298" r:id="rId43"/>
    <p:sldId id="296" r:id="rId44"/>
    <p:sldId id="269" r:id="rId45"/>
  </p:sldIdLst>
  <p:sldSz cx="9144000" cy="5143500" type="screen16x9"/>
  <p:notesSz cx="7010400" cy="9296400"/>
  <p:custDataLst>
    <p:tags r:id="rId48"/>
  </p:custDataLst>
  <p:defaultTextStyle>
    <a:defPPr>
      <a:defRPr lang="en-US"/>
    </a:defPPr>
    <a:lvl1pPr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1pPr>
    <a:lvl2pPr marL="4572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2pPr>
    <a:lvl3pPr marL="9144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3pPr>
    <a:lvl4pPr marL="13716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4pPr>
    <a:lvl5pPr marL="18288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ldowney, Colleen" initials="MC" lastIdx="8" clrIdx="0">
    <p:extLst>
      <p:ext uri="{19B8F6BF-5375-455C-9EA6-DF929625EA0E}">
        <p15:presenceInfo xmlns:p15="http://schemas.microsoft.com/office/powerpoint/2012/main" userId="S-1-5-21-921608389-1917390104-3615547825-27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0"/>
    <a:srgbClr val="002B5A"/>
    <a:srgbClr val="00529B"/>
    <a:srgbClr val="D52029"/>
    <a:srgbClr val="A1AAC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0955C-AB7E-CAD7-94C0-9F04A3BC148B}" v="567" dt="2024-12-04T15:16:53.438"/>
    <p1510:client id="{358B70A5-E954-465B-91D3-735D7357495F}" v="111" dt="2024-12-04T17:15:57.504"/>
    <p1510:client id="{5A30979E-E056-40C7-BE22-42F83EDEDD05}" v="36" dt="2024-12-04T19:41:50.567"/>
    <p1510:client id="{805A3CE1-E2D5-49F3-9074-54B82F3A7CBF}" v="179" dt="2024-12-04T16:35:20.987"/>
    <p1510:client id="{8982035F-BD9D-4390-B201-CFCA1B808581}" v="45" dt="2024-12-04T16:37:08.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14" y="63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handoutMaster" Target="handoutMasters/handout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annery, Jonathan" userId="S::jflannery@aha.org::520b7073-0115-4fed-9dab-e95eec0f5a0a" providerId="AD" clId="Web-{021436A6-F500-4908-6E71-54F840D116B9}"/>
    <pc:docChg chg="addSld modSld sldOrd">
      <pc:chgData name="Flannery, Jonathan" userId="S::jflannery@aha.org::520b7073-0115-4fed-9dab-e95eec0f5a0a" providerId="AD" clId="Web-{021436A6-F500-4908-6E71-54F840D116B9}" dt="2024-05-31T20:06:39.161" v="2230" actId="20577"/>
      <pc:docMkLst>
        <pc:docMk/>
      </pc:docMkLst>
      <pc:sldChg chg="modSp">
        <pc:chgData name="Flannery, Jonathan" userId="S::jflannery@aha.org::520b7073-0115-4fed-9dab-e95eec0f5a0a" providerId="AD" clId="Web-{021436A6-F500-4908-6E71-54F840D116B9}" dt="2024-05-31T20:06:17.895" v="2219" actId="20577"/>
        <pc:sldMkLst>
          <pc:docMk/>
          <pc:sldMk cId="1909000006" sldId="272"/>
        </pc:sldMkLst>
        <pc:spChg chg="mod">
          <ac:chgData name="Flannery, Jonathan" userId="S::jflannery@aha.org::520b7073-0115-4fed-9dab-e95eec0f5a0a" providerId="AD" clId="Web-{021436A6-F500-4908-6E71-54F840D116B9}" dt="2024-05-31T20:06:17.895" v="2219" actId="20577"/>
          <ac:spMkLst>
            <pc:docMk/>
            <pc:sldMk cId="1909000006" sldId="272"/>
            <ac:spMk id="3" creationId="{9BC9904D-3D1F-E9FF-33DC-D75731F9D48F}"/>
          </ac:spMkLst>
        </pc:spChg>
      </pc:sldChg>
      <pc:sldChg chg="modSp">
        <pc:chgData name="Flannery, Jonathan" userId="S::jflannery@aha.org::520b7073-0115-4fed-9dab-e95eec0f5a0a" providerId="AD" clId="Web-{021436A6-F500-4908-6E71-54F840D116B9}" dt="2024-05-31T20:06:39.161" v="2230" actId="20577"/>
        <pc:sldMkLst>
          <pc:docMk/>
          <pc:sldMk cId="1292445540" sldId="273"/>
        </pc:sldMkLst>
        <pc:spChg chg="mod">
          <ac:chgData name="Flannery, Jonathan" userId="S::jflannery@aha.org::520b7073-0115-4fed-9dab-e95eec0f5a0a" providerId="AD" clId="Web-{021436A6-F500-4908-6E71-54F840D116B9}" dt="2024-05-31T20:06:39.161" v="2230" actId="20577"/>
          <ac:spMkLst>
            <pc:docMk/>
            <pc:sldMk cId="1292445540" sldId="273"/>
            <ac:spMk id="2" creationId="{326D32A0-0ABC-BF8E-0D32-FDC0D4B177C2}"/>
          </ac:spMkLst>
        </pc:spChg>
      </pc:sldChg>
      <pc:sldChg chg="modSp add replId">
        <pc:chgData name="Flannery, Jonathan" userId="S::jflannery@aha.org::520b7073-0115-4fed-9dab-e95eec0f5a0a" providerId="AD" clId="Web-{021436A6-F500-4908-6E71-54F840D116B9}" dt="2024-05-31T18:07:47.867" v="11" actId="20577"/>
        <pc:sldMkLst>
          <pc:docMk/>
          <pc:sldMk cId="1445450145" sldId="311"/>
        </pc:sldMkLst>
        <pc:spChg chg="mod">
          <ac:chgData name="Flannery, Jonathan" userId="S::jflannery@aha.org::520b7073-0115-4fed-9dab-e95eec0f5a0a" providerId="AD" clId="Web-{021436A6-F500-4908-6E71-54F840D116B9}" dt="2024-05-31T18:07:47.867" v="11" actId="20577"/>
          <ac:spMkLst>
            <pc:docMk/>
            <pc:sldMk cId="1445450145" sldId="311"/>
            <ac:spMk id="2" creationId="{4508060F-6032-ED6E-BF8F-95907816B244}"/>
          </ac:spMkLst>
        </pc:spChg>
      </pc:sldChg>
      <pc:sldChg chg="addSp modSp add mod ord replId modClrScheme chgLayout">
        <pc:chgData name="Flannery, Jonathan" userId="S::jflannery@aha.org::520b7073-0115-4fed-9dab-e95eec0f5a0a" providerId="AD" clId="Web-{021436A6-F500-4908-6E71-54F840D116B9}" dt="2024-05-31T19:36:04.023" v="992" actId="20577"/>
        <pc:sldMkLst>
          <pc:docMk/>
          <pc:sldMk cId="2028588366" sldId="312"/>
        </pc:sldMkLst>
        <pc:spChg chg="mod ord">
          <ac:chgData name="Flannery, Jonathan" userId="S::jflannery@aha.org::520b7073-0115-4fed-9dab-e95eec0f5a0a" providerId="AD" clId="Web-{021436A6-F500-4908-6E71-54F840D116B9}" dt="2024-05-31T18:12:29.792" v="157" actId="20577"/>
          <ac:spMkLst>
            <pc:docMk/>
            <pc:sldMk cId="2028588366" sldId="312"/>
            <ac:spMk id="2" creationId="{4508060F-6032-ED6E-BF8F-95907816B244}"/>
          </ac:spMkLst>
        </pc:spChg>
        <pc:spChg chg="add mod ord">
          <ac:chgData name="Flannery, Jonathan" userId="S::jflannery@aha.org::520b7073-0115-4fed-9dab-e95eec0f5a0a" providerId="AD" clId="Web-{021436A6-F500-4908-6E71-54F840D116B9}" dt="2024-05-31T19:36:04.023" v="992" actId="20577"/>
          <ac:spMkLst>
            <pc:docMk/>
            <pc:sldMk cId="2028588366" sldId="312"/>
            <ac:spMk id="3" creationId="{BB81A66A-5C3C-0D67-2EC5-BE312D97AFFA}"/>
          </ac:spMkLst>
        </pc:spChg>
      </pc:sldChg>
      <pc:sldChg chg="addSp delSp modSp add mod replId modClrScheme chgLayout">
        <pc:chgData name="Flannery, Jonathan" userId="S::jflannery@aha.org::520b7073-0115-4fed-9dab-e95eec0f5a0a" providerId="AD" clId="Web-{021436A6-F500-4908-6E71-54F840D116B9}" dt="2024-05-31T18:24:49.331" v="447"/>
        <pc:sldMkLst>
          <pc:docMk/>
          <pc:sldMk cId="1008858529" sldId="313"/>
        </pc:sldMkLst>
        <pc:spChg chg="mod ord">
          <ac:chgData name="Flannery, Jonathan" userId="S::jflannery@aha.org::520b7073-0115-4fed-9dab-e95eec0f5a0a" providerId="AD" clId="Web-{021436A6-F500-4908-6E71-54F840D116B9}" dt="2024-05-31T18:24:13.331" v="432" actId="20577"/>
          <ac:spMkLst>
            <pc:docMk/>
            <pc:sldMk cId="1008858529" sldId="313"/>
            <ac:spMk id="2" creationId="{4508060F-6032-ED6E-BF8F-95907816B244}"/>
          </ac:spMkLst>
        </pc:spChg>
        <pc:spChg chg="add mod ord">
          <ac:chgData name="Flannery, Jonathan" userId="S::jflannery@aha.org::520b7073-0115-4fed-9dab-e95eec0f5a0a" providerId="AD" clId="Web-{021436A6-F500-4908-6E71-54F840D116B9}" dt="2024-05-31T18:24:38.972" v="443" actId="20577"/>
          <ac:spMkLst>
            <pc:docMk/>
            <pc:sldMk cId="1008858529" sldId="313"/>
            <ac:spMk id="3" creationId="{1481953D-B05F-863C-2154-4870E3E99A5F}"/>
          </ac:spMkLst>
        </pc:spChg>
        <pc:spChg chg="add del mod">
          <ac:chgData name="Flannery, Jonathan" userId="S::jflannery@aha.org::520b7073-0115-4fed-9dab-e95eec0f5a0a" providerId="AD" clId="Web-{021436A6-F500-4908-6E71-54F840D116B9}" dt="2024-05-31T18:24:49.331" v="447"/>
          <ac:spMkLst>
            <pc:docMk/>
            <pc:sldMk cId="1008858529" sldId="313"/>
            <ac:spMk id="4" creationId="{D84E4075-C8CD-906B-8B96-382594F63338}"/>
          </ac:spMkLst>
        </pc:spChg>
      </pc:sldChg>
      <pc:sldChg chg="modSp add replId">
        <pc:chgData name="Flannery, Jonathan" userId="S::jflannery@aha.org::520b7073-0115-4fed-9dab-e95eec0f5a0a" providerId="AD" clId="Web-{021436A6-F500-4908-6E71-54F840D116B9}" dt="2024-05-31T19:35:46.039" v="986" actId="20577"/>
        <pc:sldMkLst>
          <pc:docMk/>
          <pc:sldMk cId="1016840009" sldId="314"/>
        </pc:sldMkLst>
        <pc:spChg chg="mod">
          <ac:chgData name="Flannery, Jonathan" userId="S::jflannery@aha.org::520b7073-0115-4fed-9dab-e95eec0f5a0a" providerId="AD" clId="Web-{021436A6-F500-4908-6E71-54F840D116B9}" dt="2024-05-31T19:33:53.007" v="905" actId="20577"/>
          <ac:spMkLst>
            <pc:docMk/>
            <pc:sldMk cId="1016840009" sldId="314"/>
            <ac:spMk id="2" creationId="{4508060F-6032-ED6E-BF8F-95907816B244}"/>
          </ac:spMkLst>
        </pc:spChg>
        <pc:spChg chg="mod">
          <ac:chgData name="Flannery, Jonathan" userId="S::jflannery@aha.org::520b7073-0115-4fed-9dab-e95eec0f5a0a" providerId="AD" clId="Web-{021436A6-F500-4908-6E71-54F840D116B9}" dt="2024-05-31T19:35:46.039" v="986" actId="20577"/>
          <ac:spMkLst>
            <pc:docMk/>
            <pc:sldMk cId="1016840009" sldId="314"/>
            <ac:spMk id="3" creationId="{1481953D-B05F-863C-2154-4870E3E99A5F}"/>
          </ac:spMkLst>
        </pc:spChg>
      </pc:sldChg>
      <pc:sldChg chg="modSp add replId">
        <pc:chgData name="Flannery, Jonathan" userId="S::jflannery@aha.org::520b7073-0115-4fed-9dab-e95eec0f5a0a" providerId="AD" clId="Web-{021436A6-F500-4908-6E71-54F840D116B9}" dt="2024-05-31T19:07:29.393" v="899" actId="20577"/>
        <pc:sldMkLst>
          <pc:docMk/>
          <pc:sldMk cId="2666317628" sldId="315"/>
        </pc:sldMkLst>
        <pc:spChg chg="mod">
          <ac:chgData name="Flannery, Jonathan" userId="S::jflannery@aha.org::520b7073-0115-4fed-9dab-e95eec0f5a0a" providerId="AD" clId="Web-{021436A6-F500-4908-6E71-54F840D116B9}" dt="2024-05-31T18:57:06.765" v="754" actId="20577"/>
          <ac:spMkLst>
            <pc:docMk/>
            <pc:sldMk cId="2666317628" sldId="315"/>
            <ac:spMk id="2" creationId="{4508060F-6032-ED6E-BF8F-95907816B244}"/>
          </ac:spMkLst>
        </pc:spChg>
        <pc:spChg chg="mod">
          <ac:chgData name="Flannery, Jonathan" userId="S::jflannery@aha.org::520b7073-0115-4fed-9dab-e95eec0f5a0a" providerId="AD" clId="Web-{021436A6-F500-4908-6E71-54F840D116B9}" dt="2024-05-31T19:07:29.393" v="899" actId="20577"/>
          <ac:spMkLst>
            <pc:docMk/>
            <pc:sldMk cId="2666317628" sldId="315"/>
            <ac:spMk id="3" creationId="{BB81A66A-5C3C-0D67-2EC5-BE312D97AFFA}"/>
          </ac:spMkLst>
        </pc:spChg>
      </pc:sldChg>
      <pc:sldChg chg="modSp add replId">
        <pc:chgData name="Flannery, Jonathan" userId="S::jflannery@aha.org::520b7073-0115-4fed-9dab-e95eec0f5a0a" providerId="AD" clId="Web-{021436A6-F500-4908-6E71-54F840D116B9}" dt="2024-05-31T19:35:38.039" v="983" actId="20577"/>
        <pc:sldMkLst>
          <pc:docMk/>
          <pc:sldMk cId="3076141917" sldId="316"/>
        </pc:sldMkLst>
        <pc:spChg chg="mod">
          <ac:chgData name="Flannery, Jonathan" userId="S::jflannery@aha.org::520b7073-0115-4fed-9dab-e95eec0f5a0a" providerId="AD" clId="Web-{021436A6-F500-4908-6E71-54F840D116B9}" dt="2024-05-31T19:34:04.569" v="914" actId="20577"/>
          <ac:spMkLst>
            <pc:docMk/>
            <pc:sldMk cId="3076141917" sldId="316"/>
            <ac:spMk id="2" creationId="{4508060F-6032-ED6E-BF8F-95907816B244}"/>
          </ac:spMkLst>
        </pc:spChg>
        <pc:spChg chg="mod">
          <ac:chgData name="Flannery, Jonathan" userId="S::jflannery@aha.org::520b7073-0115-4fed-9dab-e95eec0f5a0a" providerId="AD" clId="Web-{021436A6-F500-4908-6E71-54F840D116B9}" dt="2024-05-31T19:35:38.039" v="983" actId="20577"/>
          <ac:spMkLst>
            <pc:docMk/>
            <pc:sldMk cId="3076141917" sldId="316"/>
            <ac:spMk id="3" creationId="{1481953D-B05F-863C-2154-4870E3E99A5F}"/>
          </ac:spMkLst>
        </pc:spChg>
      </pc:sldChg>
      <pc:sldChg chg="modSp add replId">
        <pc:chgData name="Flannery, Jonathan" userId="S::jflannery@aha.org::520b7073-0115-4fed-9dab-e95eec0f5a0a" providerId="AD" clId="Web-{021436A6-F500-4908-6E71-54F840D116B9}" dt="2024-05-31T19:36:16.758" v="996" actId="20577"/>
        <pc:sldMkLst>
          <pc:docMk/>
          <pc:sldMk cId="773017014" sldId="317"/>
        </pc:sldMkLst>
        <pc:spChg chg="mod">
          <ac:chgData name="Flannery, Jonathan" userId="S::jflannery@aha.org::520b7073-0115-4fed-9dab-e95eec0f5a0a" providerId="AD" clId="Web-{021436A6-F500-4908-6E71-54F840D116B9}" dt="2024-05-31T19:36:16.758" v="996" actId="20577"/>
          <ac:spMkLst>
            <pc:docMk/>
            <pc:sldMk cId="773017014" sldId="317"/>
            <ac:spMk id="2" creationId="{4508060F-6032-ED6E-BF8F-95907816B244}"/>
          </ac:spMkLst>
        </pc:spChg>
      </pc:sldChg>
      <pc:sldChg chg="modSp add replId">
        <pc:chgData name="Flannery, Jonathan" userId="S::jflannery@aha.org::520b7073-0115-4fed-9dab-e95eec0f5a0a" providerId="AD" clId="Web-{021436A6-F500-4908-6E71-54F840D116B9}" dt="2024-05-31T19:41:53.760" v="1148" actId="20577"/>
        <pc:sldMkLst>
          <pc:docMk/>
          <pc:sldMk cId="3379898881" sldId="318"/>
        </pc:sldMkLst>
        <pc:spChg chg="mod">
          <ac:chgData name="Flannery, Jonathan" userId="S::jflannery@aha.org::520b7073-0115-4fed-9dab-e95eec0f5a0a" providerId="AD" clId="Web-{021436A6-F500-4908-6E71-54F840D116B9}" dt="2024-05-31T19:41:53.760" v="1148" actId="20577"/>
          <ac:spMkLst>
            <pc:docMk/>
            <pc:sldMk cId="3379898881" sldId="318"/>
            <ac:spMk id="2" creationId="{4508060F-6032-ED6E-BF8F-95907816B244}"/>
          </ac:spMkLst>
        </pc:spChg>
      </pc:sldChg>
      <pc:sldChg chg="modSp add replId">
        <pc:chgData name="Flannery, Jonathan" userId="S::jflannery@aha.org::520b7073-0115-4fed-9dab-e95eec0f5a0a" providerId="AD" clId="Web-{021436A6-F500-4908-6E71-54F840D116B9}" dt="2024-05-31T19:41:49.932" v="1147" actId="20577"/>
        <pc:sldMkLst>
          <pc:docMk/>
          <pc:sldMk cId="2186316950" sldId="319"/>
        </pc:sldMkLst>
        <pc:spChg chg="mod">
          <ac:chgData name="Flannery, Jonathan" userId="S::jflannery@aha.org::520b7073-0115-4fed-9dab-e95eec0f5a0a" providerId="AD" clId="Web-{021436A6-F500-4908-6E71-54F840D116B9}" dt="2024-05-31T19:41:49.932" v="1147" actId="20577"/>
          <ac:spMkLst>
            <pc:docMk/>
            <pc:sldMk cId="2186316950" sldId="319"/>
            <ac:spMk id="2" creationId="{4508060F-6032-ED6E-BF8F-95907816B244}"/>
          </ac:spMkLst>
        </pc:spChg>
      </pc:sldChg>
      <pc:sldChg chg="modSp add replId">
        <pc:chgData name="Flannery, Jonathan" userId="S::jflannery@aha.org::520b7073-0115-4fed-9dab-e95eec0f5a0a" providerId="AD" clId="Web-{021436A6-F500-4908-6E71-54F840D116B9}" dt="2024-05-31T19:41:39.635" v="1146" actId="20577"/>
        <pc:sldMkLst>
          <pc:docMk/>
          <pc:sldMk cId="3153725201" sldId="320"/>
        </pc:sldMkLst>
        <pc:spChg chg="mod">
          <ac:chgData name="Flannery, Jonathan" userId="S::jflannery@aha.org::520b7073-0115-4fed-9dab-e95eec0f5a0a" providerId="AD" clId="Web-{021436A6-F500-4908-6E71-54F840D116B9}" dt="2024-05-31T19:37:44.758" v="1009" actId="20577"/>
          <ac:spMkLst>
            <pc:docMk/>
            <pc:sldMk cId="3153725201" sldId="320"/>
            <ac:spMk id="2" creationId="{4508060F-6032-ED6E-BF8F-95907816B244}"/>
          </ac:spMkLst>
        </pc:spChg>
        <pc:spChg chg="mod">
          <ac:chgData name="Flannery, Jonathan" userId="S::jflannery@aha.org::520b7073-0115-4fed-9dab-e95eec0f5a0a" providerId="AD" clId="Web-{021436A6-F500-4908-6E71-54F840D116B9}" dt="2024-05-31T19:41:39.635" v="1146" actId="20577"/>
          <ac:spMkLst>
            <pc:docMk/>
            <pc:sldMk cId="3153725201" sldId="320"/>
            <ac:spMk id="3" creationId="{1481953D-B05F-863C-2154-4870E3E99A5F}"/>
          </ac:spMkLst>
        </pc:spChg>
      </pc:sldChg>
      <pc:sldChg chg="addSp delSp modSp add replId">
        <pc:chgData name="Flannery, Jonathan" userId="S::jflannery@aha.org::520b7073-0115-4fed-9dab-e95eec0f5a0a" providerId="AD" clId="Web-{021436A6-F500-4908-6E71-54F840D116B9}" dt="2024-05-31T20:02:02.612" v="1896" actId="20577"/>
        <pc:sldMkLst>
          <pc:docMk/>
          <pc:sldMk cId="2809113069" sldId="321"/>
        </pc:sldMkLst>
        <pc:spChg chg="mod">
          <ac:chgData name="Flannery, Jonathan" userId="S::jflannery@aha.org::520b7073-0115-4fed-9dab-e95eec0f5a0a" providerId="AD" clId="Web-{021436A6-F500-4908-6E71-54F840D116B9}" dt="2024-05-31T19:58:13.423" v="1660" actId="20577"/>
          <ac:spMkLst>
            <pc:docMk/>
            <pc:sldMk cId="2809113069" sldId="321"/>
            <ac:spMk id="2" creationId="{4508060F-6032-ED6E-BF8F-95907816B244}"/>
          </ac:spMkLst>
        </pc:spChg>
        <pc:spChg chg="mod">
          <ac:chgData name="Flannery, Jonathan" userId="S::jflannery@aha.org::520b7073-0115-4fed-9dab-e95eec0f5a0a" providerId="AD" clId="Web-{021436A6-F500-4908-6E71-54F840D116B9}" dt="2024-05-31T20:02:02.612" v="1896" actId="20577"/>
          <ac:spMkLst>
            <pc:docMk/>
            <pc:sldMk cId="2809113069" sldId="321"/>
            <ac:spMk id="3" creationId="{1481953D-B05F-863C-2154-4870E3E99A5F}"/>
          </ac:spMkLst>
        </pc:spChg>
        <pc:spChg chg="add del mod">
          <ac:chgData name="Flannery, Jonathan" userId="S::jflannery@aha.org::520b7073-0115-4fed-9dab-e95eec0f5a0a" providerId="AD" clId="Web-{021436A6-F500-4908-6E71-54F840D116B9}" dt="2024-05-31T20:01:32.737" v="1878"/>
          <ac:spMkLst>
            <pc:docMk/>
            <pc:sldMk cId="2809113069" sldId="321"/>
            <ac:spMk id="4" creationId="{AF9ACD74-811C-A1F5-5AB2-3B2ADB092AE4}"/>
          </ac:spMkLst>
        </pc:spChg>
      </pc:sldChg>
      <pc:sldChg chg="addSp modSp add replId">
        <pc:chgData name="Flannery, Jonathan" userId="S::jflannery@aha.org::520b7073-0115-4fed-9dab-e95eec0f5a0a" providerId="AD" clId="Web-{021436A6-F500-4908-6E71-54F840D116B9}" dt="2024-05-31T20:02:08.393" v="1907" actId="20577"/>
        <pc:sldMkLst>
          <pc:docMk/>
          <pc:sldMk cId="2538223587" sldId="322"/>
        </pc:sldMkLst>
        <pc:spChg chg="mod">
          <ac:chgData name="Flannery, Jonathan" userId="S::jflannery@aha.org::520b7073-0115-4fed-9dab-e95eec0f5a0a" providerId="AD" clId="Web-{021436A6-F500-4908-6E71-54F840D116B9}" dt="2024-05-31T19:47:13.903" v="1329" actId="20577"/>
          <ac:spMkLst>
            <pc:docMk/>
            <pc:sldMk cId="2538223587" sldId="322"/>
            <ac:spMk id="2" creationId="{4508060F-6032-ED6E-BF8F-95907816B244}"/>
          </ac:spMkLst>
        </pc:spChg>
        <pc:spChg chg="mod">
          <ac:chgData name="Flannery, Jonathan" userId="S::jflannery@aha.org::520b7073-0115-4fed-9dab-e95eec0f5a0a" providerId="AD" clId="Web-{021436A6-F500-4908-6E71-54F840D116B9}" dt="2024-05-31T20:02:08.393" v="1907" actId="20577"/>
          <ac:spMkLst>
            <pc:docMk/>
            <pc:sldMk cId="2538223587" sldId="322"/>
            <ac:spMk id="3" creationId="{1481953D-B05F-863C-2154-4870E3E99A5F}"/>
          </ac:spMkLst>
        </pc:spChg>
        <pc:graphicFrameChg chg="add mod modGraphic">
          <ac:chgData name="Flannery, Jonathan" userId="S::jflannery@aha.org::520b7073-0115-4fed-9dab-e95eec0f5a0a" providerId="AD" clId="Web-{021436A6-F500-4908-6E71-54F840D116B9}" dt="2024-05-31T19:57:50.126" v="1658"/>
          <ac:graphicFrameMkLst>
            <pc:docMk/>
            <pc:sldMk cId="2538223587" sldId="322"/>
            <ac:graphicFrameMk id="5" creationId="{138A30C6-BC8A-34C7-7751-983F12811D89}"/>
          </ac:graphicFrameMkLst>
        </pc:graphicFrameChg>
      </pc:sldChg>
      <pc:sldChg chg="modSp add replId">
        <pc:chgData name="Flannery, Jonathan" userId="S::jflannery@aha.org::520b7073-0115-4fed-9dab-e95eec0f5a0a" providerId="AD" clId="Web-{021436A6-F500-4908-6E71-54F840D116B9}" dt="2024-05-31T19:47:03.090" v="1327" actId="20577"/>
        <pc:sldMkLst>
          <pc:docMk/>
          <pc:sldMk cId="908615771" sldId="323"/>
        </pc:sldMkLst>
        <pc:spChg chg="mod">
          <ac:chgData name="Flannery, Jonathan" userId="S::jflannery@aha.org::520b7073-0115-4fed-9dab-e95eec0f5a0a" providerId="AD" clId="Web-{021436A6-F500-4908-6E71-54F840D116B9}" dt="2024-05-31T19:42:47.807" v="1182" actId="20577"/>
          <ac:spMkLst>
            <pc:docMk/>
            <pc:sldMk cId="908615771" sldId="323"/>
            <ac:spMk id="2" creationId="{4508060F-6032-ED6E-BF8F-95907816B244}"/>
          </ac:spMkLst>
        </pc:spChg>
        <pc:spChg chg="mod">
          <ac:chgData name="Flannery, Jonathan" userId="S::jflannery@aha.org::520b7073-0115-4fed-9dab-e95eec0f5a0a" providerId="AD" clId="Web-{021436A6-F500-4908-6E71-54F840D116B9}" dt="2024-05-31T19:47:03.090" v="1327" actId="20577"/>
          <ac:spMkLst>
            <pc:docMk/>
            <pc:sldMk cId="908615771" sldId="323"/>
            <ac:spMk id="3" creationId="{1481953D-B05F-863C-2154-4870E3E99A5F}"/>
          </ac:spMkLst>
        </pc:spChg>
      </pc:sldChg>
      <pc:sldChg chg="modSp add replId">
        <pc:chgData name="Flannery, Jonathan" userId="S::jflannery@aha.org::520b7073-0115-4fed-9dab-e95eec0f5a0a" providerId="AD" clId="Web-{021436A6-F500-4908-6E71-54F840D116B9}" dt="2024-05-31T19:42:30.713" v="1153" actId="20577"/>
        <pc:sldMkLst>
          <pc:docMk/>
          <pc:sldMk cId="2987598786" sldId="324"/>
        </pc:sldMkLst>
        <pc:spChg chg="mod">
          <ac:chgData name="Flannery, Jonathan" userId="S::jflannery@aha.org::520b7073-0115-4fed-9dab-e95eec0f5a0a" providerId="AD" clId="Web-{021436A6-F500-4908-6E71-54F840D116B9}" dt="2024-05-31T19:42:30.713" v="1153" actId="20577"/>
          <ac:spMkLst>
            <pc:docMk/>
            <pc:sldMk cId="2987598786" sldId="324"/>
            <ac:spMk id="2" creationId="{4508060F-6032-ED6E-BF8F-95907816B244}"/>
          </ac:spMkLst>
        </pc:spChg>
      </pc:sldChg>
      <pc:sldChg chg="modSp add replId">
        <pc:chgData name="Flannery, Jonathan" userId="S::jflannery@aha.org::520b7073-0115-4fed-9dab-e95eec0f5a0a" providerId="AD" clId="Web-{021436A6-F500-4908-6E71-54F840D116B9}" dt="2024-05-31T20:05:04.785" v="2187" actId="20577"/>
        <pc:sldMkLst>
          <pc:docMk/>
          <pc:sldMk cId="263771847" sldId="325"/>
        </pc:sldMkLst>
        <pc:spChg chg="mod">
          <ac:chgData name="Flannery, Jonathan" userId="S::jflannery@aha.org::520b7073-0115-4fed-9dab-e95eec0f5a0a" providerId="AD" clId="Web-{021436A6-F500-4908-6E71-54F840D116B9}" dt="2024-05-31T20:05:04.785" v="2187" actId="20577"/>
          <ac:spMkLst>
            <pc:docMk/>
            <pc:sldMk cId="263771847" sldId="325"/>
            <ac:spMk id="3" creationId="{1481953D-B05F-863C-2154-4870E3E99A5F}"/>
          </ac:spMkLst>
        </pc:spChg>
      </pc:sldChg>
    </pc:docChg>
  </pc:docChgLst>
  <pc:docChgLst>
    <pc:chgData name="Bazer, Adam" userId="2cefcebb-adfc-4f22-b457-1955dab14d68" providerId="ADAL" clId="{D432B2FA-23B6-4F7D-82E8-C15E117661A6}"/>
    <pc:docChg chg="custSel addSld delSld modSld">
      <pc:chgData name="Bazer, Adam" userId="2cefcebb-adfc-4f22-b457-1955dab14d68" providerId="ADAL" clId="{D432B2FA-23B6-4F7D-82E8-C15E117661A6}" dt="2024-08-30T16:05:20.058" v="158" actId="404"/>
      <pc:docMkLst>
        <pc:docMk/>
      </pc:docMkLst>
      <pc:sldChg chg="add">
        <pc:chgData name="Bazer, Adam" userId="2cefcebb-adfc-4f22-b457-1955dab14d68" providerId="ADAL" clId="{D432B2FA-23B6-4F7D-82E8-C15E117661A6}" dt="2024-08-30T15:53:37.316" v="5"/>
        <pc:sldMkLst>
          <pc:docMk/>
          <pc:sldMk cId="1042719550" sldId="263"/>
        </pc:sldMkLst>
      </pc:sldChg>
      <pc:sldChg chg="add">
        <pc:chgData name="Bazer, Adam" userId="2cefcebb-adfc-4f22-b457-1955dab14d68" providerId="ADAL" clId="{D432B2FA-23B6-4F7D-82E8-C15E117661A6}" dt="2024-08-30T15:52:48.568" v="4"/>
        <pc:sldMkLst>
          <pc:docMk/>
          <pc:sldMk cId="1167531281" sldId="285"/>
        </pc:sldMkLst>
      </pc:sldChg>
      <pc:sldChg chg="add">
        <pc:chgData name="Bazer, Adam" userId="2cefcebb-adfc-4f22-b457-1955dab14d68" providerId="ADAL" clId="{D432B2FA-23B6-4F7D-82E8-C15E117661A6}" dt="2024-08-30T15:53:37.316" v="5"/>
        <pc:sldMkLst>
          <pc:docMk/>
          <pc:sldMk cId="1048391851" sldId="294"/>
        </pc:sldMkLst>
      </pc:sldChg>
      <pc:sldChg chg="add">
        <pc:chgData name="Bazer, Adam" userId="2cefcebb-adfc-4f22-b457-1955dab14d68" providerId="ADAL" clId="{D432B2FA-23B6-4F7D-82E8-C15E117661A6}" dt="2024-08-30T15:53:37.316" v="5"/>
        <pc:sldMkLst>
          <pc:docMk/>
          <pc:sldMk cId="1315513644" sldId="295"/>
        </pc:sldMkLst>
      </pc:sldChg>
      <pc:sldChg chg="add">
        <pc:chgData name="Bazer, Adam" userId="2cefcebb-adfc-4f22-b457-1955dab14d68" providerId="ADAL" clId="{D432B2FA-23B6-4F7D-82E8-C15E117661A6}" dt="2024-08-30T15:53:37.316" v="5"/>
        <pc:sldMkLst>
          <pc:docMk/>
          <pc:sldMk cId="2360554732" sldId="297"/>
        </pc:sldMkLst>
      </pc:sldChg>
      <pc:sldChg chg="add">
        <pc:chgData name="Bazer, Adam" userId="2cefcebb-adfc-4f22-b457-1955dab14d68" providerId="ADAL" clId="{D432B2FA-23B6-4F7D-82E8-C15E117661A6}" dt="2024-08-30T15:53:37.316" v="5"/>
        <pc:sldMkLst>
          <pc:docMk/>
          <pc:sldMk cId="945469588" sldId="299"/>
        </pc:sldMkLst>
      </pc:sldChg>
      <pc:sldChg chg="add">
        <pc:chgData name="Bazer, Adam" userId="2cefcebb-adfc-4f22-b457-1955dab14d68" providerId="ADAL" clId="{D432B2FA-23B6-4F7D-82E8-C15E117661A6}" dt="2024-08-30T15:54:37.501" v="6"/>
        <pc:sldMkLst>
          <pc:docMk/>
          <pc:sldMk cId="249524646" sldId="301"/>
        </pc:sldMkLst>
      </pc:sldChg>
      <pc:sldChg chg="add">
        <pc:chgData name="Bazer, Adam" userId="2cefcebb-adfc-4f22-b457-1955dab14d68" providerId="ADAL" clId="{D432B2FA-23B6-4F7D-82E8-C15E117661A6}" dt="2024-08-30T15:52:35.168" v="3"/>
        <pc:sldMkLst>
          <pc:docMk/>
          <pc:sldMk cId="151248636" sldId="303"/>
        </pc:sldMkLst>
      </pc:sldChg>
      <pc:sldChg chg="add">
        <pc:chgData name="Bazer, Adam" userId="2cefcebb-adfc-4f22-b457-1955dab14d68" providerId="ADAL" clId="{D432B2FA-23B6-4F7D-82E8-C15E117661A6}" dt="2024-08-30T15:52:48.568" v="4"/>
        <pc:sldMkLst>
          <pc:docMk/>
          <pc:sldMk cId="4009249438" sldId="306"/>
        </pc:sldMkLst>
      </pc:sldChg>
      <pc:sldChg chg="add">
        <pc:chgData name="Bazer, Adam" userId="2cefcebb-adfc-4f22-b457-1955dab14d68" providerId="ADAL" clId="{D432B2FA-23B6-4F7D-82E8-C15E117661A6}" dt="2024-08-30T15:52:48.568" v="4"/>
        <pc:sldMkLst>
          <pc:docMk/>
          <pc:sldMk cId="748066980" sldId="307"/>
        </pc:sldMkLst>
      </pc:sldChg>
      <pc:sldChg chg="add">
        <pc:chgData name="Bazer, Adam" userId="2cefcebb-adfc-4f22-b457-1955dab14d68" providerId="ADAL" clId="{D432B2FA-23B6-4F7D-82E8-C15E117661A6}" dt="2024-08-30T15:54:37.501" v="6"/>
        <pc:sldMkLst>
          <pc:docMk/>
          <pc:sldMk cId="896833776" sldId="320"/>
        </pc:sldMkLst>
      </pc:sldChg>
      <pc:sldChg chg="add">
        <pc:chgData name="Bazer, Adam" userId="2cefcebb-adfc-4f22-b457-1955dab14d68" providerId="ADAL" clId="{D432B2FA-23B6-4F7D-82E8-C15E117661A6}" dt="2024-08-30T15:54:37.501" v="6"/>
        <pc:sldMkLst>
          <pc:docMk/>
          <pc:sldMk cId="1497496041" sldId="321"/>
        </pc:sldMkLst>
      </pc:sldChg>
      <pc:sldChg chg="del">
        <pc:chgData name="Bazer, Adam" userId="2cefcebb-adfc-4f22-b457-1955dab14d68" providerId="ADAL" clId="{D432B2FA-23B6-4F7D-82E8-C15E117661A6}" dt="2024-08-30T15:55:10.135" v="8" actId="47"/>
        <pc:sldMkLst>
          <pc:docMk/>
          <pc:sldMk cId="158457995" sldId="624"/>
        </pc:sldMkLst>
      </pc:sldChg>
      <pc:sldChg chg="add del">
        <pc:chgData name="Bazer, Adam" userId="2cefcebb-adfc-4f22-b457-1955dab14d68" providerId="ADAL" clId="{D432B2FA-23B6-4F7D-82E8-C15E117661A6}" dt="2024-08-30T15:52:23.132" v="2"/>
        <pc:sldMkLst>
          <pc:docMk/>
          <pc:sldMk cId="2176017939" sldId="647"/>
        </pc:sldMkLst>
      </pc:sldChg>
      <pc:sldChg chg="add">
        <pc:chgData name="Bazer, Adam" userId="2cefcebb-adfc-4f22-b457-1955dab14d68" providerId="ADAL" clId="{D432B2FA-23B6-4F7D-82E8-C15E117661A6}" dt="2024-08-30T15:53:37.316" v="5"/>
        <pc:sldMkLst>
          <pc:docMk/>
          <pc:sldMk cId="2950314657" sldId="648"/>
        </pc:sldMkLst>
      </pc:sldChg>
      <pc:sldChg chg="add">
        <pc:chgData name="Bazer, Adam" userId="2cefcebb-adfc-4f22-b457-1955dab14d68" providerId="ADAL" clId="{D432B2FA-23B6-4F7D-82E8-C15E117661A6}" dt="2024-08-30T15:53:37.316" v="5"/>
        <pc:sldMkLst>
          <pc:docMk/>
          <pc:sldMk cId="3599975403" sldId="649"/>
        </pc:sldMkLst>
      </pc:sldChg>
      <pc:sldChg chg="add">
        <pc:chgData name="Bazer, Adam" userId="2cefcebb-adfc-4f22-b457-1955dab14d68" providerId="ADAL" clId="{D432B2FA-23B6-4F7D-82E8-C15E117661A6}" dt="2024-08-30T15:53:37.316" v="5"/>
        <pc:sldMkLst>
          <pc:docMk/>
          <pc:sldMk cId="401825471" sldId="650"/>
        </pc:sldMkLst>
      </pc:sldChg>
      <pc:sldChg chg="modSp add mod modNotesTx">
        <pc:chgData name="Bazer, Adam" userId="2cefcebb-adfc-4f22-b457-1955dab14d68" providerId="ADAL" clId="{D432B2FA-23B6-4F7D-82E8-C15E117661A6}" dt="2024-08-30T16:05:20.058" v="158" actId="404"/>
        <pc:sldMkLst>
          <pc:docMk/>
          <pc:sldMk cId="937836920" sldId="651"/>
        </pc:sldMkLst>
        <pc:spChg chg="mod">
          <ac:chgData name="Bazer, Adam" userId="2cefcebb-adfc-4f22-b457-1955dab14d68" providerId="ADAL" clId="{D432B2FA-23B6-4F7D-82E8-C15E117661A6}" dt="2024-08-30T16:05:20.058" v="158" actId="404"/>
          <ac:spMkLst>
            <pc:docMk/>
            <pc:sldMk cId="937836920" sldId="651"/>
            <ac:spMk id="3" creationId="{B1420C42-7F53-A2FA-928F-AD50058BC8FF}"/>
          </ac:spMkLst>
        </pc:spChg>
        <pc:picChg chg="mod">
          <ac:chgData name="Bazer, Adam" userId="2cefcebb-adfc-4f22-b457-1955dab14d68" providerId="ADAL" clId="{D432B2FA-23B6-4F7D-82E8-C15E117661A6}" dt="2024-08-30T15:56:14.076" v="16" actId="14826"/>
          <ac:picMkLst>
            <pc:docMk/>
            <pc:sldMk cId="937836920" sldId="651"/>
            <ac:picMk id="6" creationId="{5D409CED-A323-74CA-5674-3BD4D86E7D11}"/>
          </ac:picMkLst>
        </pc:picChg>
      </pc:sldChg>
    </pc:docChg>
  </pc:docChgLst>
  <pc:docChgLst>
    <pc:chgData name="Hull, Jennifer" userId="S::jhull@aha.org::6266d433-f053-45d5-8868-1ec7fc83f391" providerId="AD" clId="Web-{D1CBEB8F-5760-DA58-B947-1AA460A9070F}"/>
    <pc:docChg chg="modSld">
      <pc:chgData name="Hull, Jennifer" userId="S::jhull@aha.org::6266d433-f053-45d5-8868-1ec7fc83f391" providerId="AD" clId="Web-{D1CBEB8F-5760-DA58-B947-1AA460A9070F}" dt="2024-08-22T23:27:17.493" v="7" actId="20577"/>
      <pc:docMkLst>
        <pc:docMk/>
      </pc:docMkLst>
      <pc:sldChg chg="modSp">
        <pc:chgData name="Hull, Jennifer" userId="S::jhull@aha.org::6266d433-f053-45d5-8868-1ec7fc83f391" providerId="AD" clId="Web-{D1CBEB8F-5760-DA58-B947-1AA460A9070F}" dt="2024-08-22T23:26:47.946" v="0" actId="20577"/>
        <pc:sldMkLst>
          <pc:docMk/>
          <pc:sldMk cId="1400385067" sldId="264"/>
        </pc:sldMkLst>
        <pc:spChg chg="mod">
          <ac:chgData name="Hull, Jennifer" userId="S::jhull@aha.org::6266d433-f053-45d5-8868-1ec7fc83f391" providerId="AD" clId="Web-{D1CBEB8F-5760-DA58-B947-1AA460A9070F}" dt="2024-08-22T23:26:47.946" v="0" actId="20577"/>
          <ac:spMkLst>
            <pc:docMk/>
            <pc:sldMk cId="1400385067" sldId="264"/>
            <ac:spMk id="2" creationId="{00000000-0000-0000-0000-000000000000}"/>
          </ac:spMkLst>
        </pc:spChg>
      </pc:sldChg>
      <pc:sldChg chg="modSp">
        <pc:chgData name="Hull, Jennifer" userId="S::jhull@aha.org::6266d433-f053-45d5-8868-1ec7fc83f391" providerId="AD" clId="Web-{D1CBEB8F-5760-DA58-B947-1AA460A9070F}" dt="2024-08-22T23:27:17.493" v="7" actId="20577"/>
        <pc:sldMkLst>
          <pc:docMk/>
          <pc:sldMk cId="1909000006" sldId="272"/>
        </pc:sldMkLst>
        <pc:spChg chg="mod">
          <ac:chgData name="Hull, Jennifer" userId="S::jhull@aha.org::6266d433-f053-45d5-8868-1ec7fc83f391" providerId="AD" clId="Web-{D1CBEB8F-5760-DA58-B947-1AA460A9070F}" dt="2024-08-22T23:27:17.493" v="7" actId="20577"/>
          <ac:spMkLst>
            <pc:docMk/>
            <pc:sldMk cId="1909000006" sldId="272"/>
            <ac:spMk id="3" creationId="{9BC9904D-3D1F-E9FF-33DC-D75731F9D48F}"/>
          </ac:spMkLst>
        </pc:spChg>
      </pc:sldChg>
    </pc:docChg>
  </pc:docChgLst>
  <pc:docChgLst>
    <pc:chgData name="Flannery, Jonathan" userId="S::jflannery@aha.org::520b7073-0115-4fed-9dab-e95eec0f5a0a" providerId="AD" clId="Web-{DC28BA66-6D09-F2B1-A204-E95F54DE43C5}"/>
    <pc:docChg chg="addSld modSld">
      <pc:chgData name="Flannery, Jonathan" userId="S::jflannery@aha.org::520b7073-0115-4fed-9dab-e95eec0f5a0a" providerId="AD" clId="Web-{DC28BA66-6D09-F2B1-A204-E95F54DE43C5}" dt="2024-08-29T19:18:18.176" v="1117" actId="20577"/>
      <pc:docMkLst>
        <pc:docMk/>
      </pc:docMkLst>
      <pc:sldChg chg="addSp delSp modSp">
        <pc:chgData name="Flannery, Jonathan" userId="S::jflannery@aha.org::520b7073-0115-4fed-9dab-e95eec0f5a0a" providerId="AD" clId="Web-{DC28BA66-6D09-F2B1-A204-E95F54DE43C5}" dt="2024-08-29T19:18:18.176" v="1117" actId="20577"/>
        <pc:sldMkLst>
          <pc:docMk/>
          <pc:sldMk cId="2589828085" sldId="638"/>
        </pc:sldMkLst>
        <pc:spChg chg="mod">
          <ac:chgData name="Flannery, Jonathan" userId="S::jflannery@aha.org::520b7073-0115-4fed-9dab-e95eec0f5a0a" providerId="AD" clId="Web-{DC28BA66-6D09-F2B1-A204-E95F54DE43C5}" dt="2024-08-29T19:18:18.176" v="1117" actId="20577"/>
          <ac:spMkLst>
            <pc:docMk/>
            <pc:sldMk cId="2589828085" sldId="638"/>
            <ac:spMk id="3" creationId="{362230DA-DA47-2D7A-01FF-36BB162C832D}"/>
          </ac:spMkLst>
        </pc:spChg>
        <pc:spChg chg="add mod">
          <ac:chgData name="Flannery, Jonathan" userId="S::jflannery@aha.org::520b7073-0115-4fed-9dab-e95eec0f5a0a" providerId="AD" clId="Web-{DC28BA66-6D09-F2B1-A204-E95F54DE43C5}" dt="2024-08-29T19:18:13.551" v="1116" actId="20577"/>
          <ac:spMkLst>
            <pc:docMk/>
            <pc:sldMk cId="2589828085" sldId="638"/>
            <ac:spMk id="5" creationId="{78786CB3-EC3E-357C-BCF7-2187B031857F}"/>
          </ac:spMkLst>
        </pc:spChg>
        <pc:spChg chg="add del mod">
          <ac:chgData name="Flannery, Jonathan" userId="S::jflannery@aha.org::520b7073-0115-4fed-9dab-e95eec0f5a0a" providerId="AD" clId="Web-{DC28BA66-6D09-F2B1-A204-E95F54DE43C5}" dt="2024-08-29T19:14:07.953" v="1086"/>
          <ac:spMkLst>
            <pc:docMk/>
            <pc:sldMk cId="2589828085" sldId="638"/>
            <ac:spMk id="6" creationId="{57C03C94-96D5-6FDF-4465-59D2FE6B64FC}"/>
          </ac:spMkLst>
        </pc:spChg>
        <pc:spChg chg="add mod">
          <ac:chgData name="Flannery, Jonathan" userId="S::jflannery@aha.org::520b7073-0115-4fed-9dab-e95eec0f5a0a" providerId="AD" clId="Web-{DC28BA66-6D09-F2B1-A204-E95F54DE43C5}" dt="2024-08-29T19:17:51.191" v="1111" actId="1076"/>
          <ac:spMkLst>
            <pc:docMk/>
            <pc:sldMk cId="2589828085" sldId="638"/>
            <ac:spMk id="7" creationId="{EDE661DF-4D55-8ECB-6B7D-A0BADA1681BF}"/>
          </ac:spMkLst>
        </pc:spChg>
        <pc:picChg chg="add mod">
          <ac:chgData name="Flannery, Jonathan" userId="S::jflannery@aha.org::520b7073-0115-4fed-9dab-e95eec0f5a0a" providerId="AD" clId="Web-{DC28BA66-6D09-F2B1-A204-E95F54DE43C5}" dt="2024-08-29T19:16:08.642" v="1105" actId="1076"/>
          <ac:picMkLst>
            <pc:docMk/>
            <pc:sldMk cId="2589828085" sldId="638"/>
            <ac:picMk id="4" creationId="{012F0716-4A2D-339F-319F-590D0159F6DD}"/>
          </ac:picMkLst>
        </pc:picChg>
      </pc:sldChg>
      <pc:sldChg chg="addSp delSp modSp new">
        <pc:chgData name="Flannery, Jonathan" userId="S::jflannery@aha.org::520b7073-0115-4fed-9dab-e95eec0f5a0a" providerId="AD" clId="Web-{DC28BA66-6D09-F2B1-A204-E95F54DE43C5}" dt="2024-08-29T19:11:16.356" v="1044" actId="1076"/>
        <pc:sldMkLst>
          <pc:docMk/>
          <pc:sldMk cId="1138181244" sldId="646"/>
        </pc:sldMkLst>
        <pc:spChg chg="mod">
          <ac:chgData name="Flannery, Jonathan" userId="S::jflannery@aha.org::520b7073-0115-4fed-9dab-e95eec0f5a0a" providerId="AD" clId="Web-{DC28BA66-6D09-F2B1-A204-E95F54DE43C5}" dt="2024-08-29T18:55:09.917" v="179" actId="20577"/>
          <ac:spMkLst>
            <pc:docMk/>
            <pc:sldMk cId="1138181244" sldId="646"/>
            <ac:spMk id="2" creationId="{C8163630-711F-437B-BC6E-AFA992A12CDD}"/>
          </ac:spMkLst>
        </pc:spChg>
        <pc:spChg chg="mod">
          <ac:chgData name="Flannery, Jonathan" userId="S::jflannery@aha.org::520b7073-0115-4fed-9dab-e95eec0f5a0a" providerId="AD" clId="Web-{DC28BA66-6D09-F2B1-A204-E95F54DE43C5}" dt="2024-08-29T19:11:16.356" v="1044" actId="1076"/>
          <ac:spMkLst>
            <pc:docMk/>
            <pc:sldMk cId="1138181244" sldId="646"/>
            <ac:spMk id="3" creationId="{9BFD8A9C-E725-016D-6A78-B7DF8CAEBEE5}"/>
          </ac:spMkLst>
        </pc:spChg>
        <pc:picChg chg="add del mod">
          <ac:chgData name="Flannery, Jonathan" userId="S::jflannery@aha.org::520b7073-0115-4fed-9dab-e95eec0f5a0a" providerId="AD" clId="Web-{DC28BA66-6D09-F2B1-A204-E95F54DE43C5}" dt="2024-08-29T18:59:15.078" v="212"/>
          <ac:picMkLst>
            <pc:docMk/>
            <pc:sldMk cId="1138181244" sldId="646"/>
            <ac:picMk id="4" creationId="{6DDE71DF-DA0A-A68A-E95A-4A344EF59C91}"/>
          </ac:picMkLst>
        </pc:picChg>
      </pc:sldChg>
    </pc:docChg>
  </pc:docChgLst>
  <pc:docChgLst>
    <pc:chgData name="Tracy Dagnon" userId="S::tdagnon@aha.org::aeb60c87-4817-45c7-a5e8-7ee9661a46e2" providerId="AD" clId="Web-{7A398C18-6E8C-0606-80FE-FF975850AD4F}"/>
    <pc:docChg chg="addSld delSld modSld">
      <pc:chgData name="Tracy Dagnon" userId="S::tdagnon@aha.org::aeb60c87-4817-45c7-a5e8-7ee9661a46e2" providerId="AD" clId="Web-{7A398C18-6E8C-0606-80FE-FF975850AD4F}" dt="2024-11-11T17:41:41.077" v="135" actId="20577"/>
      <pc:docMkLst>
        <pc:docMk/>
      </pc:docMkLst>
      <pc:sldChg chg="modSp">
        <pc:chgData name="Tracy Dagnon" userId="S::tdagnon@aha.org::aeb60c87-4817-45c7-a5e8-7ee9661a46e2" providerId="AD" clId="Web-{7A398C18-6E8C-0606-80FE-FF975850AD4F}" dt="2024-11-11T17:41:41.077" v="135" actId="20577"/>
        <pc:sldMkLst>
          <pc:docMk/>
          <pc:sldMk cId="1909000006" sldId="272"/>
        </pc:sldMkLst>
        <pc:spChg chg="mod">
          <ac:chgData name="Tracy Dagnon" userId="S::tdagnon@aha.org::aeb60c87-4817-45c7-a5e8-7ee9661a46e2" providerId="AD" clId="Web-{7A398C18-6E8C-0606-80FE-FF975850AD4F}" dt="2024-11-11T17:41:41.077" v="135" actId="20577"/>
          <ac:spMkLst>
            <pc:docMk/>
            <pc:sldMk cId="1909000006" sldId="272"/>
            <ac:spMk id="3" creationId="{9BC9904D-3D1F-E9FF-33DC-D75731F9D48F}"/>
          </ac:spMkLst>
        </pc:spChg>
      </pc:sldChg>
      <pc:sldChg chg="addSp delSp modSp new mod modClrScheme chgLayout">
        <pc:chgData name="Tracy Dagnon" userId="S::tdagnon@aha.org::aeb60c87-4817-45c7-a5e8-7ee9661a46e2" providerId="AD" clId="Web-{7A398C18-6E8C-0606-80FE-FF975850AD4F}" dt="2024-11-11T17:38:36.016" v="88" actId="20577"/>
        <pc:sldMkLst>
          <pc:docMk/>
          <pc:sldMk cId="2931881971" sldId="650"/>
        </pc:sldMkLst>
        <pc:spChg chg="add del mod ord">
          <ac:chgData name="Tracy Dagnon" userId="S::tdagnon@aha.org::aeb60c87-4817-45c7-a5e8-7ee9661a46e2" providerId="AD" clId="Web-{7A398C18-6E8C-0606-80FE-FF975850AD4F}" dt="2024-11-11T17:31:26.159" v="14" actId="20577"/>
          <ac:spMkLst>
            <pc:docMk/>
            <pc:sldMk cId="2931881971" sldId="650"/>
            <ac:spMk id="2" creationId="{B4A9269B-15DB-2C61-9134-0A0AFC53B525}"/>
          </ac:spMkLst>
        </pc:spChg>
        <pc:spChg chg="add del mod ord">
          <ac:chgData name="Tracy Dagnon" userId="S::tdagnon@aha.org::aeb60c87-4817-45c7-a5e8-7ee9661a46e2" providerId="AD" clId="Web-{7A398C18-6E8C-0606-80FE-FF975850AD4F}" dt="2024-11-11T17:38:36.016" v="88" actId="20577"/>
          <ac:spMkLst>
            <pc:docMk/>
            <pc:sldMk cId="2931881971" sldId="650"/>
            <ac:spMk id="3" creationId="{1B4CC1A5-20C8-6F8D-F2E4-AEFC25BEB104}"/>
          </ac:spMkLst>
        </pc:spChg>
        <pc:spChg chg="add mod">
          <ac:chgData name="Tracy Dagnon" userId="S::tdagnon@aha.org::aeb60c87-4817-45c7-a5e8-7ee9661a46e2" providerId="AD" clId="Web-{7A398C18-6E8C-0606-80FE-FF975850AD4F}" dt="2024-11-11T17:34:14.486" v="53" actId="1076"/>
          <ac:spMkLst>
            <pc:docMk/>
            <pc:sldMk cId="2931881971" sldId="650"/>
            <ac:spMk id="6" creationId="{9F370DA7-9A59-B9B2-9FE0-5474DE7D0659}"/>
          </ac:spMkLst>
        </pc:spChg>
        <pc:picChg chg="add del mod">
          <ac:chgData name="Tracy Dagnon" userId="S::tdagnon@aha.org::aeb60c87-4817-45c7-a5e8-7ee9661a46e2" providerId="AD" clId="Web-{7A398C18-6E8C-0606-80FE-FF975850AD4F}" dt="2024-11-11T17:31:03.394" v="10"/>
          <ac:picMkLst>
            <pc:docMk/>
            <pc:sldMk cId="2931881971" sldId="650"/>
            <ac:picMk id="4" creationId="{2281644D-535E-F852-979A-14AD744FC126}"/>
          </ac:picMkLst>
        </pc:picChg>
        <pc:picChg chg="add del mod">
          <ac:chgData name="Tracy Dagnon" userId="S::tdagnon@aha.org::aeb60c87-4817-45c7-a5e8-7ee9661a46e2" providerId="AD" clId="Web-{7A398C18-6E8C-0606-80FE-FF975850AD4F}" dt="2024-11-11T17:31:34.784" v="16"/>
          <ac:picMkLst>
            <pc:docMk/>
            <pc:sldMk cId="2931881971" sldId="650"/>
            <ac:picMk id="5" creationId="{5A528262-331B-A91A-AABB-DFE23C90D21A}"/>
          </ac:picMkLst>
        </pc:picChg>
        <pc:picChg chg="add mod modCrop">
          <ac:chgData name="Tracy Dagnon" userId="S::tdagnon@aha.org::aeb60c87-4817-45c7-a5e8-7ee9661a46e2" providerId="AD" clId="Web-{7A398C18-6E8C-0606-80FE-FF975850AD4F}" dt="2024-11-11T17:36:23.064" v="61"/>
          <ac:picMkLst>
            <pc:docMk/>
            <pc:sldMk cId="2931881971" sldId="650"/>
            <ac:picMk id="7" creationId="{D6055A3A-D15C-1C44-2E78-654F14EB63FA}"/>
          </ac:picMkLst>
        </pc:picChg>
      </pc:sldChg>
      <pc:sldChg chg="add del replId">
        <pc:chgData name="Tracy Dagnon" userId="S::tdagnon@aha.org::aeb60c87-4817-45c7-a5e8-7ee9661a46e2" providerId="AD" clId="Web-{7A398C18-6E8C-0606-80FE-FF975850AD4F}" dt="2024-11-11T17:31:04.894" v="11"/>
        <pc:sldMkLst>
          <pc:docMk/>
          <pc:sldMk cId="15917433" sldId="651"/>
        </pc:sldMkLst>
      </pc:sldChg>
      <pc:sldChg chg="delSp modSp add replId">
        <pc:chgData name="Tracy Dagnon" userId="S::tdagnon@aha.org::aeb60c87-4817-45c7-a5e8-7ee9661a46e2" providerId="AD" clId="Web-{7A398C18-6E8C-0606-80FE-FF975850AD4F}" dt="2024-11-11T17:38:23.735" v="87" actId="1076"/>
        <pc:sldMkLst>
          <pc:docMk/>
          <pc:sldMk cId="1353347817" sldId="651"/>
        </pc:sldMkLst>
        <pc:spChg chg="mod">
          <ac:chgData name="Tracy Dagnon" userId="S::tdagnon@aha.org::aeb60c87-4817-45c7-a5e8-7ee9661a46e2" providerId="AD" clId="Web-{7A398C18-6E8C-0606-80FE-FF975850AD4F}" dt="2024-11-11T17:38:21.016" v="86" actId="1076"/>
          <ac:spMkLst>
            <pc:docMk/>
            <pc:sldMk cId="1353347817" sldId="651"/>
            <ac:spMk id="3" creationId="{1B4CC1A5-20C8-6F8D-F2E4-AEFC25BEB104}"/>
          </ac:spMkLst>
        </pc:spChg>
        <pc:spChg chg="del">
          <ac:chgData name="Tracy Dagnon" userId="S::tdagnon@aha.org::aeb60c87-4817-45c7-a5e8-7ee9661a46e2" providerId="AD" clId="Web-{7A398C18-6E8C-0606-80FE-FF975850AD4F}" dt="2024-11-11T17:36:45.423" v="63"/>
          <ac:spMkLst>
            <pc:docMk/>
            <pc:sldMk cId="1353347817" sldId="651"/>
            <ac:spMk id="6" creationId="{9F370DA7-9A59-B9B2-9FE0-5474DE7D0659}"/>
          </ac:spMkLst>
        </pc:spChg>
        <pc:picChg chg="mod modCrop">
          <ac:chgData name="Tracy Dagnon" userId="S::tdagnon@aha.org::aeb60c87-4817-45c7-a5e8-7ee9661a46e2" providerId="AD" clId="Web-{7A398C18-6E8C-0606-80FE-FF975850AD4F}" dt="2024-11-11T17:38:23.735" v="87" actId="1076"/>
          <ac:picMkLst>
            <pc:docMk/>
            <pc:sldMk cId="1353347817" sldId="651"/>
            <ac:picMk id="7" creationId="{D6055A3A-D15C-1C44-2E78-654F14EB63FA}"/>
          </ac:picMkLst>
        </pc:picChg>
      </pc:sldChg>
    </pc:docChg>
  </pc:docChgLst>
  <pc:docChgLst>
    <pc:chgData name="Jonathan Flannery" userId="520b7073-0115-4fed-9dab-e95eec0f5a0a" providerId="ADAL" clId="{805A3CE1-E2D5-49F3-9074-54B82F3A7CBF}"/>
    <pc:docChg chg="addSld modSld">
      <pc:chgData name="Jonathan Flannery" userId="520b7073-0115-4fed-9dab-e95eec0f5a0a" providerId="ADAL" clId="{805A3CE1-E2D5-49F3-9074-54B82F3A7CBF}" dt="2024-12-04T16:35:20.987" v="178" actId="207"/>
      <pc:docMkLst>
        <pc:docMk/>
      </pc:docMkLst>
      <pc:sldChg chg="modSp mod">
        <pc:chgData name="Jonathan Flannery" userId="520b7073-0115-4fed-9dab-e95eec0f5a0a" providerId="ADAL" clId="{805A3CE1-E2D5-49F3-9074-54B82F3A7CBF}" dt="2024-12-04T16:29:26.945" v="17" actId="20577"/>
        <pc:sldMkLst>
          <pc:docMk/>
          <pc:sldMk cId="2216144670" sldId="635"/>
        </pc:sldMkLst>
        <pc:spChg chg="mod">
          <ac:chgData name="Jonathan Flannery" userId="520b7073-0115-4fed-9dab-e95eec0f5a0a" providerId="ADAL" clId="{805A3CE1-E2D5-49F3-9074-54B82F3A7CBF}" dt="2024-12-04T16:29:26.945" v="17" actId="20577"/>
          <ac:spMkLst>
            <pc:docMk/>
            <pc:sldMk cId="2216144670" sldId="635"/>
            <ac:spMk id="3" creationId="{81643812-26F9-1B32-86B0-0BAF05B01A8E}"/>
          </ac:spMkLst>
        </pc:spChg>
      </pc:sldChg>
      <pc:sldChg chg="addSp modSp new mod">
        <pc:chgData name="Jonathan Flannery" userId="520b7073-0115-4fed-9dab-e95eec0f5a0a" providerId="ADAL" clId="{805A3CE1-E2D5-49F3-9074-54B82F3A7CBF}" dt="2024-12-04T16:35:20.987" v="178" actId="207"/>
        <pc:sldMkLst>
          <pc:docMk/>
          <pc:sldMk cId="2592454762" sldId="661"/>
        </pc:sldMkLst>
        <pc:spChg chg="mod">
          <ac:chgData name="Jonathan Flannery" userId="520b7073-0115-4fed-9dab-e95eec0f5a0a" providerId="ADAL" clId="{805A3CE1-E2D5-49F3-9074-54B82F3A7CBF}" dt="2024-12-04T16:29:09.100" v="14" actId="20577"/>
          <ac:spMkLst>
            <pc:docMk/>
            <pc:sldMk cId="2592454762" sldId="661"/>
            <ac:spMk id="2" creationId="{8E5C1937-ABA1-2F16-C668-8BC4D8E32CE2}"/>
          </ac:spMkLst>
        </pc:spChg>
        <pc:spChg chg="mod">
          <ac:chgData name="Jonathan Flannery" userId="520b7073-0115-4fed-9dab-e95eec0f5a0a" providerId="ADAL" clId="{805A3CE1-E2D5-49F3-9074-54B82F3A7CBF}" dt="2024-12-04T16:31:20.866" v="170" actId="20577"/>
          <ac:spMkLst>
            <pc:docMk/>
            <pc:sldMk cId="2592454762" sldId="661"/>
            <ac:spMk id="3" creationId="{45685212-B409-CB1D-4DDC-5BFA7BA54684}"/>
          </ac:spMkLst>
        </pc:spChg>
        <pc:spChg chg="add mod">
          <ac:chgData name="Jonathan Flannery" userId="520b7073-0115-4fed-9dab-e95eec0f5a0a" providerId="ADAL" clId="{805A3CE1-E2D5-49F3-9074-54B82F3A7CBF}" dt="2024-12-04T16:35:20.987" v="178" actId="207"/>
          <ac:spMkLst>
            <pc:docMk/>
            <pc:sldMk cId="2592454762" sldId="661"/>
            <ac:spMk id="6" creationId="{BAC7022E-014C-2F8C-1144-6C44751FC04E}"/>
          </ac:spMkLst>
        </pc:spChg>
        <pc:picChg chg="add mod">
          <ac:chgData name="Jonathan Flannery" userId="520b7073-0115-4fed-9dab-e95eec0f5a0a" providerId="ADAL" clId="{805A3CE1-E2D5-49F3-9074-54B82F3A7CBF}" dt="2024-12-04T16:34:33.642" v="174" actId="1076"/>
          <ac:picMkLst>
            <pc:docMk/>
            <pc:sldMk cId="2592454762" sldId="661"/>
            <ac:picMk id="5" creationId="{6F924793-F311-5CC2-BD6E-0A5B71B69B2E}"/>
          </ac:picMkLst>
        </pc:picChg>
      </pc:sldChg>
    </pc:docChg>
  </pc:docChgLst>
  <pc:docChgLst>
    <pc:chgData name="Wallace, Austin" userId="S::awallace@aha.org::c9c1809e-b12a-4088-bac9-455ce903f539" providerId="AD" clId="Web-{89DCE0F8-9D18-A954-0934-58280555159C}"/>
    <pc:docChg chg="addSld modSld">
      <pc:chgData name="Wallace, Austin" userId="S::awallace@aha.org::c9c1809e-b12a-4088-bac9-455ce903f539" providerId="AD" clId="Web-{89DCE0F8-9D18-A954-0934-58280555159C}" dt="2024-03-05T21:19:28.537" v="539" actId="20577"/>
      <pc:docMkLst>
        <pc:docMk/>
      </pc:docMkLst>
      <pc:sldChg chg="modSp">
        <pc:chgData name="Wallace, Austin" userId="S::awallace@aha.org::c9c1809e-b12a-4088-bac9-455ce903f539" providerId="AD" clId="Web-{89DCE0F8-9D18-A954-0934-58280555159C}" dt="2024-03-05T20:14:31.671" v="521" actId="20577"/>
        <pc:sldMkLst>
          <pc:docMk/>
          <pc:sldMk cId="1909000006" sldId="272"/>
        </pc:sldMkLst>
        <pc:spChg chg="mod">
          <ac:chgData name="Wallace, Austin" userId="S::awallace@aha.org::c9c1809e-b12a-4088-bac9-455ce903f539" providerId="AD" clId="Web-{89DCE0F8-9D18-A954-0934-58280555159C}" dt="2024-03-05T20:14:31.671" v="521" actId="20577"/>
          <ac:spMkLst>
            <pc:docMk/>
            <pc:sldMk cId="1909000006" sldId="272"/>
            <ac:spMk id="3" creationId="{9BC9904D-3D1F-E9FF-33DC-D75731F9D48F}"/>
          </ac:spMkLst>
        </pc:spChg>
      </pc:sldChg>
      <pc:sldChg chg="modSp">
        <pc:chgData name="Wallace, Austin" userId="S::awallace@aha.org::c9c1809e-b12a-4088-bac9-455ce903f539" providerId="AD" clId="Web-{89DCE0F8-9D18-A954-0934-58280555159C}" dt="2024-03-05T19:34:13.606" v="23" actId="20577"/>
        <pc:sldMkLst>
          <pc:docMk/>
          <pc:sldMk cId="2941732995" sldId="282"/>
        </pc:sldMkLst>
        <pc:spChg chg="mod">
          <ac:chgData name="Wallace, Austin" userId="S::awallace@aha.org::c9c1809e-b12a-4088-bac9-455ce903f539" providerId="AD" clId="Web-{89DCE0F8-9D18-A954-0934-58280555159C}" dt="2024-03-05T19:34:13.606" v="23" actId="20577"/>
          <ac:spMkLst>
            <pc:docMk/>
            <pc:sldMk cId="2941732995" sldId="282"/>
            <ac:spMk id="2" creationId="{FFE4BF7C-BAEA-0979-C72C-75314DC96F16}"/>
          </ac:spMkLst>
        </pc:spChg>
      </pc:sldChg>
      <pc:sldChg chg="modSp">
        <pc:chgData name="Wallace, Austin" userId="S::awallace@aha.org::c9c1809e-b12a-4088-bac9-455ce903f539" providerId="AD" clId="Web-{89DCE0F8-9D18-A954-0934-58280555159C}" dt="2024-03-05T20:26:59.820" v="523" actId="14100"/>
        <pc:sldMkLst>
          <pc:docMk/>
          <pc:sldMk cId="1258766535" sldId="307"/>
        </pc:sldMkLst>
        <pc:spChg chg="mod">
          <ac:chgData name="Wallace, Austin" userId="S::awallace@aha.org::c9c1809e-b12a-4088-bac9-455ce903f539" providerId="AD" clId="Web-{89DCE0F8-9D18-A954-0934-58280555159C}" dt="2024-03-05T20:26:59.820" v="523" actId="14100"/>
          <ac:spMkLst>
            <pc:docMk/>
            <pc:sldMk cId="1258766535" sldId="307"/>
            <ac:spMk id="3" creationId="{304C03B2-796A-EED6-ADDE-D153F7D2F7C9}"/>
          </ac:spMkLst>
        </pc:spChg>
      </pc:sldChg>
      <pc:sldChg chg="modSp">
        <pc:chgData name="Wallace, Austin" userId="S::awallace@aha.org::c9c1809e-b12a-4088-bac9-455ce903f539" providerId="AD" clId="Web-{89DCE0F8-9D18-A954-0934-58280555159C}" dt="2024-03-05T20:26:52.289" v="522" actId="14100"/>
        <pc:sldMkLst>
          <pc:docMk/>
          <pc:sldMk cId="1851349827" sldId="308"/>
        </pc:sldMkLst>
        <pc:spChg chg="mod">
          <ac:chgData name="Wallace, Austin" userId="S::awallace@aha.org::c9c1809e-b12a-4088-bac9-455ce903f539" providerId="AD" clId="Web-{89DCE0F8-9D18-A954-0934-58280555159C}" dt="2024-03-05T20:26:52.289" v="522" actId="14100"/>
          <ac:spMkLst>
            <pc:docMk/>
            <pc:sldMk cId="1851349827" sldId="308"/>
            <ac:spMk id="3" creationId="{AB873B1A-664A-0203-D3D6-8BCCEDA0C8AD}"/>
          </ac:spMkLst>
        </pc:spChg>
        <pc:picChg chg="mod">
          <ac:chgData name="Wallace, Austin" userId="S::awallace@aha.org::c9c1809e-b12a-4088-bac9-455ce903f539" providerId="AD" clId="Web-{89DCE0F8-9D18-A954-0934-58280555159C}" dt="2024-03-05T19:16:07.871" v="0" actId="14100"/>
          <ac:picMkLst>
            <pc:docMk/>
            <pc:sldMk cId="1851349827" sldId="308"/>
            <ac:picMk id="5" creationId="{040762F6-8CF3-7051-CCBA-56018686E1AA}"/>
          </ac:picMkLst>
        </pc:picChg>
      </pc:sldChg>
      <pc:sldChg chg="addSp modSp new">
        <pc:chgData name="Wallace, Austin" userId="S::awallace@aha.org::c9c1809e-b12a-4088-bac9-455ce903f539" providerId="AD" clId="Web-{89DCE0F8-9D18-A954-0934-58280555159C}" dt="2024-03-05T21:19:28.537" v="539" actId="20577"/>
        <pc:sldMkLst>
          <pc:docMk/>
          <pc:sldMk cId="2166134530" sldId="309"/>
        </pc:sldMkLst>
        <pc:spChg chg="mod">
          <ac:chgData name="Wallace, Austin" userId="S::awallace@aha.org::c9c1809e-b12a-4088-bac9-455ce903f539" providerId="AD" clId="Web-{89DCE0F8-9D18-A954-0934-58280555159C}" dt="2024-03-05T19:35:19.171" v="73"/>
          <ac:spMkLst>
            <pc:docMk/>
            <pc:sldMk cId="2166134530" sldId="309"/>
            <ac:spMk id="2" creationId="{0DF7933E-3AC2-EC38-CDEC-70577D1DB4A5}"/>
          </ac:spMkLst>
        </pc:spChg>
        <pc:spChg chg="mod">
          <ac:chgData name="Wallace, Austin" userId="S::awallace@aha.org::c9c1809e-b12a-4088-bac9-455ce903f539" providerId="AD" clId="Web-{89DCE0F8-9D18-A954-0934-58280555159C}" dt="2024-03-05T21:19:28.537" v="539" actId="20577"/>
          <ac:spMkLst>
            <pc:docMk/>
            <pc:sldMk cId="2166134530" sldId="309"/>
            <ac:spMk id="3" creationId="{958E02EE-85E7-9489-928E-965E5036E4D1}"/>
          </ac:spMkLst>
        </pc:spChg>
        <pc:picChg chg="add mod">
          <ac:chgData name="Wallace, Austin" userId="S::awallace@aha.org::c9c1809e-b12a-4088-bac9-455ce903f539" providerId="AD" clId="Web-{89DCE0F8-9D18-A954-0934-58280555159C}" dt="2024-03-05T20:13:01.090" v="483" actId="14100"/>
          <ac:picMkLst>
            <pc:docMk/>
            <pc:sldMk cId="2166134530" sldId="309"/>
            <ac:picMk id="4" creationId="{9B840545-DE4B-6629-E728-A2B089F3B5F9}"/>
          </ac:picMkLst>
        </pc:picChg>
      </pc:sldChg>
    </pc:docChg>
  </pc:docChgLst>
  <pc:docChgLst>
    <pc:chgData name="Flannery, Jonathan" userId="S::jflannery@aha.org::520b7073-0115-4fed-9dab-e95eec0f5a0a" providerId="AD" clId="Web-{B43F7F0A-ADDF-6226-274C-DC82E9515C4C}"/>
    <pc:docChg chg="addSld modSld">
      <pc:chgData name="Flannery, Jonathan" userId="S::jflannery@aha.org::520b7073-0115-4fed-9dab-e95eec0f5a0a" providerId="AD" clId="Web-{B43F7F0A-ADDF-6226-274C-DC82E9515C4C}" dt="2024-02-28T18:55:42.425" v="391" actId="20577"/>
      <pc:docMkLst>
        <pc:docMk/>
      </pc:docMkLst>
      <pc:sldChg chg="addSp delSp modSp">
        <pc:chgData name="Flannery, Jonathan" userId="S::jflannery@aha.org::520b7073-0115-4fed-9dab-e95eec0f5a0a" providerId="AD" clId="Web-{B43F7F0A-ADDF-6226-274C-DC82E9515C4C}" dt="2024-02-28T17:46:32.172" v="83"/>
        <pc:sldMkLst>
          <pc:docMk/>
          <pc:sldMk cId="2363007633" sldId="275"/>
        </pc:sldMkLst>
        <pc:spChg chg="mod">
          <ac:chgData name="Flannery, Jonathan" userId="S::jflannery@aha.org::520b7073-0115-4fed-9dab-e95eec0f5a0a" providerId="AD" clId="Web-{B43F7F0A-ADDF-6226-274C-DC82E9515C4C}" dt="2024-02-28T17:45:17.639" v="21" actId="20577"/>
          <ac:spMkLst>
            <pc:docMk/>
            <pc:sldMk cId="2363007633" sldId="275"/>
            <ac:spMk id="2" creationId="{59949AFC-12A1-08DC-4A47-5FA93EED0C6D}"/>
          </ac:spMkLst>
        </pc:spChg>
        <pc:spChg chg="mod">
          <ac:chgData name="Flannery, Jonathan" userId="S::jflannery@aha.org::520b7073-0115-4fed-9dab-e95eec0f5a0a" providerId="AD" clId="Web-{B43F7F0A-ADDF-6226-274C-DC82E9515C4C}" dt="2024-02-28T17:46:23.562" v="80" actId="20577"/>
          <ac:spMkLst>
            <pc:docMk/>
            <pc:sldMk cId="2363007633" sldId="275"/>
            <ac:spMk id="3" creationId="{2DB5625D-F89C-DA99-38CB-6DF2176CFDD9}"/>
          </ac:spMkLst>
        </pc:spChg>
        <pc:spChg chg="add del mod">
          <ac:chgData name="Flannery, Jonathan" userId="S::jflannery@aha.org::520b7073-0115-4fed-9dab-e95eec0f5a0a" providerId="AD" clId="Web-{B43F7F0A-ADDF-6226-274C-DC82E9515C4C}" dt="2024-02-28T17:46:32.172" v="83"/>
          <ac:spMkLst>
            <pc:docMk/>
            <pc:sldMk cId="2363007633" sldId="275"/>
            <ac:spMk id="4" creationId="{EF2C228B-180C-9FD9-881B-CB2FFE5CD7FF}"/>
          </ac:spMkLst>
        </pc:spChg>
      </pc:sldChg>
      <pc:sldChg chg="modSp">
        <pc:chgData name="Flannery, Jonathan" userId="S::jflannery@aha.org::520b7073-0115-4fed-9dab-e95eec0f5a0a" providerId="AD" clId="Web-{B43F7F0A-ADDF-6226-274C-DC82E9515C4C}" dt="2024-02-28T18:52:32.906" v="328" actId="20577"/>
        <pc:sldMkLst>
          <pc:docMk/>
          <pc:sldMk cId="1510096547" sldId="298"/>
        </pc:sldMkLst>
        <pc:spChg chg="mod">
          <ac:chgData name="Flannery, Jonathan" userId="S::jflannery@aha.org::520b7073-0115-4fed-9dab-e95eec0f5a0a" providerId="AD" clId="Web-{B43F7F0A-ADDF-6226-274C-DC82E9515C4C}" dt="2024-02-28T18:52:32.906" v="328" actId="20577"/>
          <ac:spMkLst>
            <pc:docMk/>
            <pc:sldMk cId="1510096547" sldId="298"/>
            <ac:spMk id="3" creationId="{20B9E4CD-CAB7-4873-9920-8F75656116FF}"/>
          </ac:spMkLst>
        </pc:spChg>
      </pc:sldChg>
      <pc:sldChg chg="addSp delSp modSp add replId">
        <pc:chgData name="Flannery, Jonathan" userId="S::jflannery@aha.org::520b7073-0115-4fed-9dab-e95eec0f5a0a" providerId="AD" clId="Web-{B43F7F0A-ADDF-6226-274C-DC82E9515C4C}" dt="2024-02-28T17:50:07.112" v="166" actId="14100"/>
        <pc:sldMkLst>
          <pc:docMk/>
          <pc:sldMk cId="4071747963" sldId="299"/>
        </pc:sldMkLst>
        <pc:spChg chg="mod">
          <ac:chgData name="Flannery, Jonathan" userId="S::jflannery@aha.org::520b7073-0115-4fed-9dab-e95eec0f5a0a" providerId="AD" clId="Web-{B43F7F0A-ADDF-6226-274C-DC82E9515C4C}" dt="2024-02-28T17:50:07.112" v="166" actId="14100"/>
          <ac:spMkLst>
            <pc:docMk/>
            <pc:sldMk cId="4071747963" sldId="299"/>
            <ac:spMk id="3" creationId="{2DB5625D-F89C-DA99-38CB-6DF2176CFDD9}"/>
          </ac:spMkLst>
        </pc:spChg>
        <pc:spChg chg="add del mod">
          <ac:chgData name="Flannery, Jonathan" userId="S::jflannery@aha.org::520b7073-0115-4fed-9dab-e95eec0f5a0a" providerId="AD" clId="Web-{B43F7F0A-ADDF-6226-274C-DC82E9515C4C}" dt="2024-02-28T17:47:49.719" v="102"/>
          <ac:spMkLst>
            <pc:docMk/>
            <pc:sldMk cId="4071747963" sldId="299"/>
            <ac:spMk id="4" creationId="{66D43534-DD3B-5D6B-D948-2A41EA910A6E}"/>
          </ac:spMkLst>
        </pc:spChg>
      </pc:sldChg>
      <pc:sldChg chg="addSp delSp modSp add replId">
        <pc:chgData name="Flannery, Jonathan" userId="S::jflannery@aha.org::520b7073-0115-4fed-9dab-e95eec0f5a0a" providerId="AD" clId="Web-{B43F7F0A-ADDF-6226-274C-DC82E9515C4C}" dt="2024-02-28T17:53:37.990" v="216" actId="20577"/>
        <pc:sldMkLst>
          <pc:docMk/>
          <pc:sldMk cId="3283196586" sldId="300"/>
        </pc:sldMkLst>
        <pc:spChg chg="mod">
          <ac:chgData name="Flannery, Jonathan" userId="S::jflannery@aha.org::520b7073-0115-4fed-9dab-e95eec0f5a0a" providerId="AD" clId="Web-{B43F7F0A-ADDF-6226-274C-DC82E9515C4C}" dt="2024-02-28T17:53:37.990" v="216" actId="20577"/>
          <ac:spMkLst>
            <pc:docMk/>
            <pc:sldMk cId="3283196586" sldId="300"/>
            <ac:spMk id="3" creationId="{2DB5625D-F89C-DA99-38CB-6DF2176CFDD9}"/>
          </ac:spMkLst>
        </pc:spChg>
        <pc:spChg chg="add del mod">
          <ac:chgData name="Flannery, Jonathan" userId="S::jflannery@aha.org::520b7073-0115-4fed-9dab-e95eec0f5a0a" providerId="AD" clId="Web-{B43F7F0A-ADDF-6226-274C-DC82E9515C4C}" dt="2024-02-28T17:52:00.145" v="192"/>
          <ac:spMkLst>
            <pc:docMk/>
            <pc:sldMk cId="3283196586" sldId="300"/>
            <ac:spMk id="4" creationId="{3C45C085-9DD8-6107-DD9F-36F199FD91E6}"/>
          </ac:spMkLst>
        </pc:spChg>
        <pc:spChg chg="add del mod">
          <ac:chgData name="Flannery, Jonathan" userId="S::jflannery@aha.org::520b7073-0115-4fed-9dab-e95eec0f5a0a" providerId="AD" clId="Web-{B43F7F0A-ADDF-6226-274C-DC82E9515C4C}" dt="2024-02-28T17:52:07.645" v="195"/>
          <ac:spMkLst>
            <pc:docMk/>
            <pc:sldMk cId="3283196586" sldId="300"/>
            <ac:spMk id="5" creationId="{D5B30A04-3739-F173-60DF-8CD6C11CD069}"/>
          </ac:spMkLst>
        </pc:spChg>
      </pc:sldChg>
      <pc:sldChg chg="modSp add replId">
        <pc:chgData name="Flannery, Jonathan" userId="S::jflannery@aha.org::520b7073-0115-4fed-9dab-e95eec0f5a0a" providerId="AD" clId="Web-{B43F7F0A-ADDF-6226-274C-DC82E9515C4C}" dt="2024-02-28T17:53:07.521" v="207" actId="20577"/>
        <pc:sldMkLst>
          <pc:docMk/>
          <pc:sldMk cId="1755745387" sldId="301"/>
        </pc:sldMkLst>
        <pc:spChg chg="mod">
          <ac:chgData name="Flannery, Jonathan" userId="S::jflannery@aha.org::520b7073-0115-4fed-9dab-e95eec0f5a0a" providerId="AD" clId="Web-{B43F7F0A-ADDF-6226-274C-DC82E9515C4C}" dt="2024-02-28T17:53:07.521" v="207" actId="20577"/>
          <ac:spMkLst>
            <pc:docMk/>
            <pc:sldMk cId="1755745387" sldId="301"/>
            <ac:spMk id="3" creationId="{2DB5625D-F89C-DA99-38CB-6DF2176CFDD9}"/>
          </ac:spMkLst>
        </pc:spChg>
      </pc:sldChg>
      <pc:sldChg chg="modSp new">
        <pc:chgData name="Flannery, Jonathan" userId="S::jflannery@aha.org::520b7073-0115-4fed-9dab-e95eec0f5a0a" providerId="AD" clId="Web-{B43F7F0A-ADDF-6226-274C-DC82E9515C4C}" dt="2024-02-28T18:55:42.425" v="391" actId="20577"/>
        <pc:sldMkLst>
          <pc:docMk/>
          <pc:sldMk cId="528916558" sldId="302"/>
        </pc:sldMkLst>
        <pc:spChg chg="mod">
          <ac:chgData name="Flannery, Jonathan" userId="S::jflannery@aha.org::520b7073-0115-4fed-9dab-e95eec0f5a0a" providerId="AD" clId="Web-{B43F7F0A-ADDF-6226-274C-DC82E9515C4C}" dt="2024-02-28T18:53:03.187" v="344" actId="20577"/>
          <ac:spMkLst>
            <pc:docMk/>
            <pc:sldMk cId="528916558" sldId="302"/>
            <ac:spMk id="2" creationId="{9147CB18-B8E3-ECB2-6AEE-347E53B06980}"/>
          </ac:spMkLst>
        </pc:spChg>
        <pc:spChg chg="mod">
          <ac:chgData name="Flannery, Jonathan" userId="S::jflannery@aha.org::520b7073-0115-4fed-9dab-e95eec0f5a0a" providerId="AD" clId="Web-{B43F7F0A-ADDF-6226-274C-DC82E9515C4C}" dt="2024-02-28T18:55:42.425" v="391" actId="20577"/>
          <ac:spMkLst>
            <pc:docMk/>
            <pc:sldMk cId="528916558" sldId="302"/>
            <ac:spMk id="3" creationId="{F6A510EA-8C91-6767-1BFC-866FEF6D837A}"/>
          </ac:spMkLst>
        </pc:spChg>
      </pc:sldChg>
    </pc:docChg>
  </pc:docChgLst>
  <pc:docChgLst>
    <pc:chgData name="Flannery, Jonathan" userId="S::jflannery@aha.org::520b7073-0115-4fed-9dab-e95eec0f5a0a" providerId="AD" clId="Web-{0D7AB78B-C7DB-6D23-7710-8C70FC4A54D9}"/>
    <pc:docChg chg="addSld modSld">
      <pc:chgData name="Flannery, Jonathan" userId="S::jflannery@aha.org::520b7073-0115-4fed-9dab-e95eec0f5a0a" providerId="AD" clId="Web-{0D7AB78B-C7DB-6D23-7710-8C70FC4A54D9}" dt="2024-02-28T15:59:23.129" v="296" actId="20577"/>
      <pc:docMkLst>
        <pc:docMk/>
      </pc:docMkLst>
      <pc:sldChg chg="modSp">
        <pc:chgData name="Flannery, Jonathan" userId="S::jflannery@aha.org::520b7073-0115-4fed-9dab-e95eec0f5a0a" providerId="AD" clId="Web-{0D7AB78B-C7DB-6D23-7710-8C70FC4A54D9}" dt="2024-02-28T15:52:52.047" v="166" actId="20577"/>
        <pc:sldMkLst>
          <pc:docMk/>
          <pc:sldMk cId="3540878943" sldId="281"/>
        </pc:sldMkLst>
        <pc:spChg chg="mod">
          <ac:chgData name="Flannery, Jonathan" userId="S::jflannery@aha.org::520b7073-0115-4fed-9dab-e95eec0f5a0a" providerId="AD" clId="Web-{0D7AB78B-C7DB-6D23-7710-8C70FC4A54D9}" dt="2024-02-28T15:52:24.796" v="150" actId="20577"/>
          <ac:spMkLst>
            <pc:docMk/>
            <pc:sldMk cId="3540878943" sldId="281"/>
            <ac:spMk id="2" creationId="{15C1CFF4-CFF9-AB93-5454-5FC5F930743B}"/>
          </ac:spMkLst>
        </pc:spChg>
        <pc:spChg chg="mod">
          <ac:chgData name="Flannery, Jonathan" userId="S::jflannery@aha.org::520b7073-0115-4fed-9dab-e95eec0f5a0a" providerId="AD" clId="Web-{0D7AB78B-C7DB-6D23-7710-8C70FC4A54D9}" dt="2024-02-28T15:52:52.047" v="166" actId="20577"/>
          <ac:spMkLst>
            <pc:docMk/>
            <pc:sldMk cId="3540878943" sldId="281"/>
            <ac:spMk id="3" creationId="{FC80A5AA-7826-6141-A57B-4CFB2C4397E1}"/>
          </ac:spMkLst>
        </pc:spChg>
      </pc:sldChg>
      <pc:sldChg chg="modSp add replId">
        <pc:chgData name="Flannery, Jonathan" userId="S::jflannery@aha.org::520b7073-0115-4fed-9dab-e95eec0f5a0a" providerId="AD" clId="Web-{0D7AB78B-C7DB-6D23-7710-8C70FC4A54D9}" dt="2024-02-28T15:54:26.579" v="204" actId="20577"/>
        <pc:sldMkLst>
          <pc:docMk/>
          <pc:sldMk cId="1803522826" sldId="297"/>
        </pc:sldMkLst>
        <pc:spChg chg="mod">
          <ac:chgData name="Flannery, Jonathan" userId="S::jflannery@aha.org::520b7073-0115-4fed-9dab-e95eec0f5a0a" providerId="AD" clId="Web-{0D7AB78B-C7DB-6D23-7710-8C70FC4A54D9}" dt="2024-02-28T15:53:17.516" v="168" actId="20577"/>
          <ac:spMkLst>
            <pc:docMk/>
            <pc:sldMk cId="1803522826" sldId="297"/>
            <ac:spMk id="2" creationId="{15C1CFF4-CFF9-AB93-5454-5FC5F930743B}"/>
          </ac:spMkLst>
        </pc:spChg>
        <pc:spChg chg="mod">
          <ac:chgData name="Flannery, Jonathan" userId="S::jflannery@aha.org::520b7073-0115-4fed-9dab-e95eec0f5a0a" providerId="AD" clId="Web-{0D7AB78B-C7DB-6D23-7710-8C70FC4A54D9}" dt="2024-02-28T15:54:26.579" v="204" actId="20577"/>
          <ac:spMkLst>
            <pc:docMk/>
            <pc:sldMk cId="1803522826" sldId="297"/>
            <ac:spMk id="3" creationId="{FC80A5AA-7826-6141-A57B-4CFB2C4397E1}"/>
          </ac:spMkLst>
        </pc:spChg>
      </pc:sldChg>
      <pc:sldChg chg="modSp new">
        <pc:chgData name="Flannery, Jonathan" userId="S::jflannery@aha.org::520b7073-0115-4fed-9dab-e95eec0f5a0a" providerId="AD" clId="Web-{0D7AB78B-C7DB-6D23-7710-8C70FC4A54D9}" dt="2024-02-28T15:59:23.129" v="296" actId="20577"/>
        <pc:sldMkLst>
          <pc:docMk/>
          <pc:sldMk cId="1510096547" sldId="298"/>
        </pc:sldMkLst>
        <pc:spChg chg="mod">
          <ac:chgData name="Flannery, Jonathan" userId="S::jflannery@aha.org::520b7073-0115-4fed-9dab-e95eec0f5a0a" providerId="AD" clId="Web-{0D7AB78B-C7DB-6D23-7710-8C70FC4A54D9}" dt="2024-02-28T15:55:42.845" v="231" actId="20577"/>
          <ac:spMkLst>
            <pc:docMk/>
            <pc:sldMk cId="1510096547" sldId="298"/>
            <ac:spMk id="2" creationId="{92951E03-8539-7F0F-1AF4-5CF72F7C72D0}"/>
          </ac:spMkLst>
        </pc:spChg>
        <pc:spChg chg="mod">
          <ac:chgData name="Flannery, Jonathan" userId="S::jflannery@aha.org::520b7073-0115-4fed-9dab-e95eec0f5a0a" providerId="AD" clId="Web-{0D7AB78B-C7DB-6D23-7710-8C70FC4A54D9}" dt="2024-02-28T15:59:23.129" v="296" actId="20577"/>
          <ac:spMkLst>
            <pc:docMk/>
            <pc:sldMk cId="1510096547" sldId="298"/>
            <ac:spMk id="3" creationId="{20B9E4CD-CAB7-4873-9920-8F75656116FF}"/>
          </ac:spMkLst>
        </pc:spChg>
      </pc:sldChg>
    </pc:docChg>
  </pc:docChgLst>
  <pc:docChgLst>
    <pc:chgData name="Jonathan Flannery" userId="S::jflannery@aha.org::520b7073-0115-4fed-9dab-e95eec0f5a0a" providerId="AD" clId="Web-{1720955C-AB7E-CAD7-94C0-9F04A3BC148B}"/>
    <pc:docChg chg="delSld modSld">
      <pc:chgData name="Jonathan Flannery" userId="S::jflannery@aha.org::520b7073-0115-4fed-9dab-e95eec0f5a0a" providerId="AD" clId="Web-{1720955C-AB7E-CAD7-94C0-9F04A3BC148B}" dt="2024-12-04T15:16:53.438" v="548" actId="14100"/>
      <pc:docMkLst>
        <pc:docMk/>
      </pc:docMkLst>
      <pc:sldChg chg="modSp">
        <pc:chgData name="Jonathan Flannery" userId="S::jflannery@aha.org::520b7073-0115-4fed-9dab-e95eec0f5a0a" providerId="AD" clId="Web-{1720955C-AB7E-CAD7-94C0-9F04A3BC148B}" dt="2024-12-04T14:51:39.199" v="287" actId="20577"/>
        <pc:sldMkLst>
          <pc:docMk/>
          <pc:sldMk cId="4123265959" sldId="627"/>
        </pc:sldMkLst>
        <pc:spChg chg="mod">
          <ac:chgData name="Jonathan Flannery" userId="S::jflannery@aha.org::520b7073-0115-4fed-9dab-e95eec0f5a0a" providerId="AD" clId="Web-{1720955C-AB7E-CAD7-94C0-9F04A3BC148B}" dt="2024-12-04T14:44:42.543" v="121" actId="20577"/>
          <ac:spMkLst>
            <pc:docMk/>
            <pc:sldMk cId="4123265959" sldId="627"/>
            <ac:spMk id="2" creationId="{326D32A0-0ABC-BF8E-0D32-FDC0D4B177C2}"/>
          </ac:spMkLst>
        </pc:spChg>
        <pc:spChg chg="mod">
          <ac:chgData name="Jonathan Flannery" userId="S::jflannery@aha.org::520b7073-0115-4fed-9dab-e95eec0f5a0a" providerId="AD" clId="Web-{1720955C-AB7E-CAD7-94C0-9F04A3BC148B}" dt="2024-12-04T14:51:39.199" v="287" actId="20577"/>
          <ac:spMkLst>
            <pc:docMk/>
            <pc:sldMk cId="4123265959" sldId="627"/>
            <ac:spMk id="3" creationId="{74FD0FCF-CD9C-03FF-28FA-2B36E4399425}"/>
          </ac:spMkLst>
        </pc:spChg>
      </pc:sldChg>
      <pc:sldChg chg="modSp">
        <pc:chgData name="Jonathan Flannery" userId="S::jflannery@aha.org::520b7073-0115-4fed-9dab-e95eec0f5a0a" providerId="AD" clId="Web-{1720955C-AB7E-CAD7-94C0-9F04A3BC148B}" dt="2024-12-04T14:52:33.141" v="297" actId="20577"/>
        <pc:sldMkLst>
          <pc:docMk/>
          <pc:sldMk cId="1720559675" sldId="628"/>
        </pc:sldMkLst>
        <pc:spChg chg="mod">
          <ac:chgData name="Jonathan Flannery" userId="S::jflannery@aha.org::520b7073-0115-4fed-9dab-e95eec0f5a0a" providerId="AD" clId="Web-{1720955C-AB7E-CAD7-94C0-9F04A3BC148B}" dt="2024-12-04T14:52:33.141" v="297" actId="20577"/>
          <ac:spMkLst>
            <pc:docMk/>
            <pc:sldMk cId="1720559675" sldId="628"/>
            <ac:spMk id="2" creationId="{D651654D-B386-C07C-46B4-A9E8609D6DB8}"/>
          </ac:spMkLst>
        </pc:spChg>
      </pc:sldChg>
      <pc:sldChg chg="del">
        <pc:chgData name="Jonathan Flannery" userId="S::jflannery@aha.org::520b7073-0115-4fed-9dab-e95eec0f5a0a" providerId="AD" clId="Web-{1720955C-AB7E-CAD7-94C0-9F04A3BC148B}" dt="2024-12-04T14:51:40.934" v="288"/>
        <pc:sldMkLst>
          <pc:docMk/>
          <pc:sldMk cId="1183072676" sldId="629"/>
        </pc:sldMkLst>
      </pc:sldChg>
      <pc:sldChg chg="del">
        <pc:chgData name="Jonathan Flannery" userId="S::jflannery@aha.org::520b7073-0115-4fed-9dab-e95eec0f5a0a" providerId="AD" clId="Web-{1720955C-AB7E-CAD7-94C0-9F04A3BC148B}" dt="2024-12-04T14:51:54.356" v="289"/>
        <pc:sldMkLst>
          <pc:docMk/>
          <pc:sldMk cId="833502618" sldId="630"/>
        </pc:sldMkLst>
      </pc:sldChg>
      <pc:sldChg chg="del">
        <pc:chgData name="Jonathan Flannery" userId="S::jflannery@aha.org::520b7073-0115-4fed-9dab-e95eec0f5a0a" providerId="AD" clId="Web-{1720955C-AB7E-CAD7-94C0-9F04A3BC148B}" dt="2024-12-04T14:51:54.356" v="290"/>
        <pc:sldMkLst>
          <pc:docMk/>
          <pc:sldMk cId="1563523005" sldId="631"/>
        </pc:sldMkLst>
      </pc:sldChg>
      <pc:sldChg chg="modSp">
        <pc:chgData name="Jonathan Flannery" userId="S::jflannery@aha.org::520b7073-0115-4fed-9dab-e95eec0f5a0a" providerId="AD" clId="Web-{1720955C-AB7E-CAD7-94C0-9F04A3BC148B}" dt="2024-12-04T15:07:29.068" v="440" actId="20577"/>
        <pc:sldMkLst>
          <pc:docMk/>
          <pc:sldMk cId="1269909386" sldId="633"/>
        </pc:sldMkLst>
        <pc:spChg chg="mod">
          <ac:chgData name="Jonathan Flannery" userId="S::jflannery@aha.org::520b7073-0115-4fed-9dab-e95eec0f5a0a" providerId="AD" clId="Web-{1720955C-AB7E-CAD7-94C0-9F04A3BC148B}" dt="2024-12-04T15:07:29.068" v="440" actId="20577"/>
          <ac:spMkLst>
            <pc:docMk/>
            <pc:sldMk cId="1269909386" sldId="633"/>
            <ac:spMk id="3" creationId="{74FD0FCF-CD9C-03FF-28FA-2B36E4399425}"/>
          </ac:spMkLst>
        </pc:spChg>
      </pc:sldChg>
      <pc:sldChg chg="del">
        <pc:chgData name="Jonathan Flannery" userId="S::jflannery@aha.org::520b7073-0115-4fed-9dab-e95eec0f5a0a" providerId="AD" clId="Web-{1720955C-AB7E-CAD7-94C0-9F04A3BC148B}" dt="2024-12-04T14:59:24.360" v="344"/>
        <pc:sldMkLst>
          <pc:docMk/>
          <pc:sldMk cId="659026435" sldId="634"/>
        </pc:sldMkLst>
      </pc:sldChg>
      <pc:sldChg chg="addSp modSp">
        <pc:chgData name="Jonathan Flannery" userId="S::jflannery@aha.org::520b7073-0115-4fed-9dab-e95eec0f5a0a" providerId="AD" clId="Web-{1720955C-AB7E-CAD7-94C0-9F04A3BC148B}" dt="2024-12-04T15:16:53.438" v="548" actId="14100"/>
        <pc:sldMkLst>
          <pc:docMk/>
          <pc:sldMk cId="2216144670" sldId="635"/>
        </pc:sldMkLst>
        <pc:spChg chg="mod">
          <ac:chgData name="Jonathan Flannery" userId="S::jflannery@aha.org::520b7073-0115-4fed-9dab-e95eec0f5a0a" providerId="AD" clId="Web-{1720955C-AB7E-CAD7-94C0-9F04A3BC148B}" dt="2024-12-04T15:16:53.438" v="548" actId="14100"/>
          <ac:spMkLst>
            <pc:docMk/>
            <pc:sldMk cId="2216144670" sldId="635"/>
            <ac:spMk id="3" creationId="{81643812-26F9-1B32-86B0-0BAF05B01A8E}"/>
          </ac:spMkLst>
        </pc:spChg>
        <pc:picChg chg="add mod">
          <ac:chgData name="Jonathan Flannery" userId="S::jflannery@aha.org::520b7073-0115-4fed-9dab-e95eec0f5a0a" providerId="AD" clId="Web-{1720955C-AB7E-CAD7-94C0-9F04A3BC148B}" dt="2024-12-04T15:16:09.263" v="535" actId="14100"/>
          <ac:picMkLst>
            <pc:docMk/>
            <pc:sldMk cId="2216144670" sldId="635"/>
            <ac:picMk id="4" creationId="{6969D15A-DDF5-DE1B-457A-DD312CB15EE0}"/>
          </ac:picMkLst>
        </pc:picChg>
      </pc:sldChg>
      <pc:sldChg chg="del">
        <pc:chgData name="Jonathan Flannery" userId="S::jflannery@aha.org::520b7073-0115-4fed-9dab-e95eec0f5a0a" providerId="AD" clId="Web-{1720955C-AB7E-CAD7-94C0-9F04A3BC148B}" dt="2024-12-04T14:52:18.905" v="294"/>
        <pc:sldMkLst>
          <pc:docMk/>
          <pc:sldMk cId="1705736343" sldId="636"/>
        </pc:sldMkLst>
      </pc:sldChg>
      <pc:sldChg chg="del">
        <pc:chgData name="Jonathan Flannery" userId="S::jflannery@aha.org::520b7073-0115-4fed-9dab-e95eec0f5a0a" providerId="AD" clId="Web-{1720955C-AB7E-CAD7-94C0-9F04A3BC148B}" dt="2024-12-04T14:52:18.905" v="293"/>
        <pc:sldMkLst>
          <pc:docMk/>
          <pc:sldMk cId="2430537631" sldId="637"/>
        </pc:sldMkLst>
      </pc:sldChg>
      <pc:sldChg chg="del">
        <pc:chgData name="Jonathan Flannery" userId="S::jflannery@aha.org::520b7073-0115-4fed-9dab-e95eec0f5a0a" providerId="AD" clId="Web-{1720955C-AB7E-CAD7-94C0-9F04A3BC148B}" dt="2024-12-04T14:52:18.905" v="292"/>
        <pc:sldMkLst>
          <pc:docMk/>
          <pc:sldMk cId="2589828085" sldId="638"/>
        </pc:sldMkLst>
      </pc:sldChg>
      <pc:sldChg chg="addSp delSp modSp">
        <pc:chgData name="Jonathan Flannery" userId="S::jflannery@aha.org::520b7073-0115-4fed-9dab-e95eec0f5a0a" providerId="AD" clId="Web-{1720955C-AB7E-CAD7-94C0-9F04A3BC148B}" dt="2024-12-04T14:49:04.672" v="254" actId="20577"/>
        <pc:sldMkLst>
          <pc:docMk/>
          <pc:sldMk cId="3256496548" sldId="639"/>
        </pc:sldMkLst>
        <pc:spChg chg="mod">
          <ac:chgData name="Jonathan Flannery" userId="S::jflannery@aha.org::520b7073-0115-4fed-9dab-e95eec0f5a0a" providerId="AD" clId="Web-{1720955C-AB7E-CAD7-94C0-9F04A3BC148B}" dt="2024-12-04T14:44:12.260" v="115" actId="20577"/>
          <ac:spMkLst>
            <pc:docMk/>
            <pc:sldMk cId="3256496548" sldId="639"/>
            <ac:spMk id="2" creationId="{D6CA0D3D-2064-A9B5-65E2-9BF2169CD2DC}"/>
          </ac:spMkLst>
        </pc:spChg>
        <pc:spChg chg="mod">
          <ac:chgData name="Jonathan Flannery" userId="S::jflannery@aha.org::520b7073-0115-4fed-9dab-e95eec0f5a0a" providerId="AD" clId="Web-{1720955C-AB7E-CAD7-94C0-9F04A3BC148B}" dt="2024-12-04T14:49:04.672" v="254" actId="20577"/>
          <ac:spMkLst>
            <pc:docMk/>
            <pc:sldMk cId="3256496548" sldId="639"/>
            <ac:spMk id="3" creationId="{64EC2F1F-4B32-394E-7908-F4F1B2FB5D16}"/>
          </ac:spMkLst>
        </pc:spChg>
        <pc:spChg chg="add del mod">
          <ac:chgData name="Jonathan Flannery" userId="S::jflannery@aha.org::520b7073-0115-4fed-9dab-e95eec0f5a0a" providerId="AD" clId="Web-{1720955C-AB7E-CAD7-94C0-9F04A3BC148B}" dt="2024-12-04T14:44:26.495" v="119"/>
          <ac:spMkLst>
            <pc:docMk/>
            <pc:sldMk cId="3256496548" sldId="639"/>
            <ac:spMk id="6" creationId="{B5A52FF6-F9C5-B257-079E-FCBD5A28730D}"/>
          </ac:spMkLst>
        </pc:spChg>
        <pc:picChg chg="del">
          <ac:chgData name="Jonathan Flannery" userId="S::jflannery@aha.org::520b7073-0115-4fed-9dab-e95eec0f5a0a" providerId="AD" clId="Web-{1720955C-AB7E-CAD7-94C0-9F04A3BC148B}" dt="2024-12-04T14:35:04.055" v="8"/>
          <ac:picMkLst>
            <pc:docMk/>
            <pc:sldMk cId="3256496548" sldId="639"/>
            <ac:picMk id="4" creationId="{899EDB0C-DFF4-36CA-534E-1A990D3A40E1}"/>
          </ac:picMkLst>
        </pc:picChg>
        <pc:picChg chg="add mod modCrop">
          <ac:chgData name="Jonathan Flannery" userId="S::jflannery@aha.org::520b7073-0115-4fed-9dab-e95eec0f5a0a" providerId="AD" clId="Web-{1720955C-AB7E-CAD7-94C0-9F04A3BC148B}" dt="2024-12-04T14:35:33.494" v="14" actId="14100"/>
          <ac:picMkLst>
            <pc:docMk/>
            <pc:sldMk cId="3256496548" sldId="639"/>
            <ac:picMk id="5" creationId="{45824AC7-D42D-A8DB-4A92-BBA29F2AF4BB}"/>
          </ac:picMkLst>
        </pc:picChg>
      </pc:sldChg>
      <pc:sldChg chg="del">
        <pc:chgData name="Jonathan Flannery" userId="S::jflannery@aha.org::520b7073-0115-4fed-9dab-e95eec0f5a0a" providerId="AD" clId="Web-{1720955C-AB7E-CAD7-94C0-9F04A3BC148B}" dt="2024-12-04T14:52:18.905" v="291"/>
        <pc:sldMkLst>
          <pc:docMk/>
          <pc:sldMk cId="1138181244" sldId="646"/>
        </pc:sldMkLst>
      </pc:sldChg>
    </pc:docChg>
  </pc:docChgLst>
  <pc:docChgLst>
    <pc:chgData name="Flannery, Jonathan" userId="S::jflannery@aha.org::520b7073-0115-4fed-9dab-e95eec0f5a0a" providerId="AD" clId="Web-{9810AAA4-F04D-635B-5A5B-84616C55C52A}"/>
    <pc:docChg chg="addSld modSld">
      <pc:chgData name="Flannery, Jonathan" userId="S::jflannery@aha.org::520b7073-0115-4fed-9dab-e95eec0f5a0a" providerId="AD" clId="Web-{9810AAA4-F04D-635B-5A5B-84616C55C52A}" dt="2024-02-28T20:45:28.262" v="1183" actId="20577"/>
      <pc:docMkLst>
        <pc:docMk/>
      </pc:docMkLst>
      <pc:sldChg chg="modSp">
        <pc:chgData name="Flannery, Jonathan" userId="S::jflannery@aha.org::520b7073-0115-4fed-9dab-e95eec0f5a0a" providerId="AD" clId="Web-{9810AAA4-F04D-635B-5A5B-84616C55C52A}" dt="2024-02-28T20:07:05.010" v="4" actId="20577"/>
        <pc:sldMkLst>
          <pc:docMk/>
          <pc:sldMk cId="1909000006" sldId="272"/>
        </pc:sldMkLst>
        <pc:spChg chg="mod">
          <ac:chgData name="Flannery, Jonathan" userId="S::jflannery@aha.org::520b7073-0115-4fed-9dab-e95eec0f5a0a" providerId="AD" clId="Web-{9810AAA4-F04D-635B-5A5B-84616C55C52A}" dt="2024-02-28T20:07:05.010" v="4" actId="20577"/>
          <ac:spMkLst>
            <pc:docMk/>
            <pc:sldMk cId="1909000006" sldId="272"/>
            <ac:spMk id="3" creationId="{9BC9904D-3D1F-E9FF-33DC-D75731F9D48F}"/>
          </ac:spMkLst>
        </pc:spChg>
      </pc:sldChg>
      <pc:sldChg chg="modSp">
        <pc:chgData name="Flannery, Jonathan" userId="S::jflannery@aha.org::520b7073-0115-4fed-9dab-e95eec0f5a0a" providerId="AD" clId="Web-{9810AAA4-F04D-635B-5A5B-84616C55C52A}" dt="2024-02-28T20:10:21.950" v="33" actId="1076"/>
        <pc:sldMkLst>
          <pc:docMk/>
          <pc:sldMk cId="3540878943" sldId="281"/>
        </pc:sldMkLst>
        <pc:spChg chg="mod">
          <ac:chgData name="Flannery, Jonathan" userId="S::jflannery@aha.org::520b7073-0115-4fed-9dab-e95eec0f5a0a" providerId="AD" clId="Web-{9810AAA4-F04D-635B-5A5B-84616C55C52A}" dt="2024-02-28T20:10:21.950" v="33" actId="1076"/>
          <ac:spMkLst>
            <pc:docMk/>
            <pc:sldMk cId="3540878943" sldId="281"/>
            <ac:spMk id="3" creationId="{FC80A5AA-7826-6141-A57B-4CFB2C4397E1}"/>
          </ac:spMkLst>
        </pc:spChg>
      </pc:sldChg>
      <pc:sldChg chg="modSp">
        <pc:chgData name="Flannery, Jonathan" userId="S::jflannery@aha.org::520b7073-0115-4fed-9dab-e95eec0f5a0a" providerId="AD" clId="Web-{9810AAA4-F04D-635B-5A5B-84616C55C52A}" dt="2024-02-28T20:28:00.044" v="789" actId="20577"/>
        <pc:sldMkLst>
          <pc:docMk/>
          <pc:sldMk cId="3546524804" sldId="287"/>
        </pc:sldMkLst>
        <pc:spChg chg="mod">
          <ac:chgData name="Flannery, Jonathan" userId="S::jflannery@aha.org::520b7073-0115-4fed-9dab-e95eec0f5a0a" providerId="AD" clId="Web-{9810AAA4-F04D-635B-5A5B-84616C55C52A}" dt="2024-02-28T20:20:19.771" v="413" actId="20577"/>
          <ac:spMkLst>
            <pc:docMk/>
            <pc:sldMk cId="3546524804" sldId="287"/>
            <ac:spMk id="2" creationId="{01530B19-0C5C-8917-C56A-65342BAB1E38}"/>
          </ac:spMkLst>
        </pc:spChg>
        <pc:spChg chg="mod">
          <ac:chgData name="Flannery, Jonathan" userId="S::jflannery@aha.org::520b7073-0115-4fed-9dab-e95eec0f5a0a" providerId="AD" clId="Web-{9810AAA4-F04D-635B-5A5B-84616C55C52A}" dt="2024-02-28T20:28:00.044" v="789" actId="20577"/>
          <ac:spMkLst>
            <pc:docMk/>
            <pc:sldMk cId="3546524804" sldId="287"/>
            <ac:spMk id="3" creationId="{AB386D88-43C4-4BDA-CB6F-5F26439611B6}"/>
          </ac:spMkLst>
        </pc:spChg>
      </pc:sldChg>
      <pc:sldChg chg="modSp">
        <pc:chgData name="Flannery, Jonathan" userId="S::jflannery@aha.org::520b7073-0115-4fed-9dab-e95eec0f5a0a" providerId="AD" clId="Web-{9810AAA4-F04D-635B-5A5B-84616C55C52A}" dt="2024-02-28T20:15:18.470" v="161" actId="20577"/>
        <pc:sldMkLst>
          <pc:docMk/>
          <pc:sldMk cId="528916558" sldId="302"/>
        </pc:sldMkLst>
        <pc:spChg chg="mod">
          <ac:chgData name="Flannery, Jonathan" userId="S::jflannery@aha.org::520b7073-0115-4fed-9dab-e95eec0f5a0a" providerId="AD" clId="Web-{9810AAA4-F04D-635B-5A5B-84616C55C52A}" dt="2024-02-28T20:15:18.470" v="161" actId="20577"/>
          <ac:spMkLst>
            <pc:docMk/>
            <pc:sldMk cId="528916558" sldId="302"/>
            <ac:spMk id="3" creationId="{F6A510EA-8C91-6767-1BFC-866FEF6D837A}"/>
          </ac:spMkLst>
        </pc:spChg>
      </pc:sldChg>
      <pc:sldChg chg="modSp new">
        <pc:chgData name="Flannery, Jonathan" userId="S::jflannery@aha.org::520b7073-0115-4fed-9dab-e95eec0f5a0a" providerId="AD" clId="Web-{9810AAA4-F04D-635B-5A5B-84616C55C52A}" dt="2024-02-28T20:20:06.646" v="398" actId="20577"/>
        <pc:sldMkLst>
          <pc:docMk/>
          <pc:sldMk cId="2555862803" sldId="303"/>
        </pc:sldMkLst>
        <pc:spChg chg="mod">
          <ac:chgData name="Flannery, Jonathan" userId="S::jflannery@aha.org::520b7073-0115-4fed-9dab-e95eec0f5a0a" providerId="AD" clId="Web-{9810AAA4-F04D-635B-5A5B-84616C55C52A}" dt="2024-02-28T20:15:34.033" v="188" actId="20577"/>
          <ac:spMkLst>
            <pc:docMk/>
            <pc:sldMk cId="2555862803" sldId="303"/>
            <ac:spMk id="2" creationId="{DC4B5EC0-D47F-A48F-FAA3-07447AF630FE}"/>
          </ac:spMkLst>
        </pc:spChg>
        <pc:spChg chg="mod">
          <ac:chgData name="Flannery, Jonathan" userId="S::jflannery@aha.org::520b7073-0115-4fed-9dab-e95eec0f5a0a" providerId="AD" clId="Web-{9810AAA4-F04D-635B-5A5B-84616C55C52A}" dt="2024-02-28T20:20:06.646" v="398" actId="20577"/>
          <ac:spMkLst>
            <pc:docMk/>
            <pc:sldMk cId="2555862803" sldId="303"/>
            <ac:spMk id="3" creationId="{BA4F6715-018E-019C-8D9C-0E20C400B5FD}"/>
          </ac:spMkLst>
        </pc:spChg>
      </pc:sldChg>
      <pc:sldChg chg="modSp add replId">
        <pc:chgData name="Flannery, Jonathan" userId="S::jflannery@aha.org::520b7073-0115-4fed-9dab-e95eec0f5a0a" providerId="AD" clId="Web-{9810AAA4-F04D-635B-5A5B-84616C55C52A}" dt="2024-02-28T20:32:04.985" v="925" actId="20577"/>
        <pc:sldMkLst>
          <pc:docMk/>
          <pc:sldMk cId="2177677224" sldId="304"/>
        </pc:sldMkLst>
        <pc:spChg chg="mod">
          <ac:chgData name="Flannery, Jonathan" userId="S::jflannery@aha.org::520b7073-0115-4fed-9dab-e95eec0f5a0a" providerId="AD" clId="Web-{9810AAA4-F04D-635B-5A5B-84616C55C52A}" dt="2024-02-28T20:32:04.985" v="925" actId="20577"/>
          <ac:spMkLst>
            <pc:docMk/>
            <pc:sldMk cId="2177677224" sldId="304"/>
            <ac:spMk id="3" creationId="{AB386D88-43C4-4BDA-CB6F-5F26439611B6}"/>
          </ac:spMkLst>
        </pc:spChg>
      </pc:sldChg>
      <pc:sldChg chg="modSp new">
        <pc:chgData name="Flannery, Jonathan" userId="S::jflannery@aha.org::520b7073-0115-4fed-9dab-e95eec0f5a0a" providerId="AD" clId="Web-{9810AAA4-F04D-635B-5A5B-84616C55C52A}" dt="2024-02-28T20:45:28.262" v="1183" actId="20577"/>
        <pc:sldMkLst>
          <pc:docMk/>
          <pc:sldMk cId="1401161289" sldId="305"/>
        </pc:sldMkLst>
        <pc:spChg chg="mod">
          <ac:chgData name="Flannery, Jonathan" userId="S::jflannery@aha.org::520b7073-0115-4fed-9dab-e95eec0f5a0a" providerId="AD" clId="Web-{9810AAA4-F04D-635B-5A5B-84616C55C52A}" dt="2024-02-28T20:32:14.532" v="950" actId="20577"/>
          <ac:spMkLst>
            <pc:docMk/>
            <pc:sldMk cId="1401161289" sldId="305"/>
            <ac:spMk id="2" creationId="{0087AF9D-FF77-96CE-023D-194EA0A1C5CB}"/>
          </ac:spMkLst>
        </pc:spChg>
        <pc:spChg chg="mod">
          <ac:chgData name="Flannery, Jonathan" userId="S::jflannery@aha.org::520b7073-0115-4fed-9dab-e95eec0f5a0a" providerId="AD" clId="Web-{9810AAA4-F04D-635B-5A5B-84616C55C52A}" dt="2024-02-28T20:45:28.262" v="1183" actId="20577"/>
          <ac:spMkLst>
            <pc:docMk/>
            <pc:sldMk cId="1401161289" sldId="305"/>
            <ac:spMk id="3" creationId="{B2403180-4CFC-B3E8-043D-969680835AAB}"/>
          </ac:spMkLst>
        </pc:spChg>
      </pc:sldChg>
    </pc:docChg>
  </pc:docChgLst>
  <pc:docChgLst>
    <pc:chgData name="Flannery, Jonathan" userId="S::jflannery@aha.org::520b7073-0115-4fed-9dab-e95eec0f5a0a" providerId="AD" clId="Web-{E20018F1-BA10-6AEF-5F28-A2691841E0F0}"/>
    <pc:docChg chg="addSld delSld modSld">
      <pc:chgData name="Flannery, Jonathan" userId="S::jflannery@aha.org::520b7073-0115-4fed-9dab-e95eec0f5a0a" providerId="AD" clId="Web-{E20018F1-BA10-6AEF-5F28-A2691841E0F0}" dt="2024-08-28T17:26:06.108" v="1271" actId="20577"/>
      <pc:docMkLst>
        <pc:docMk/>
      </pc:docMkLst>
      <pc:sldChg chg="modSp">
        <pc:chgData name="Flannery, Jonathan" userId="S::jflannery@aha.org::520b7073-0115-4fed-9dab-e95eec0f5a0a" providerId="AD" clId="Web-{E20018F1-BA10-6AEF-5F28-A2691841E0F0}" dt="2024-08-28T14:30:44.216" v="22" actId="20577"/>
        <pc:sldMkLst>
          <pc:docMk/>
          <pc:sldMk cId="1909000006" sldId="272"/>
        </pc:sldMkLst>
        <pc:spChg chg="mod">
          <ac:chgData name="Flannery, Jonathan" userId="S::jflannery@aha.org::520b7073-0115-4fed-9dab-e95eec0f5a0a" providerId="AD" clId="Web-{E20018F1-BA10-6AEF-5F28-A2691841E0F0}" dt="2024-08-28T14:30:44.216" v="22" actId="20577"/>
          <ac:spMkLst>
            <pc:docMk/>
            <pc:sldMk cId="1909000006" sldId="272"/>
            <ac:spMk id="3" creationId="{9BC9904D-3D1F-E9FF-33DC-D75731F9D48F}"/>
          </ac:spMkLst>
        </pc:spChg>
      </pc:sldChg>
      <pc:sldChg chg="modSp add del">
        <pc:chgData name="Flannery, Jonathan" userId="S::jflannery@aha.org::520b7073-0115-4fed-9dab-e95eec0f5a0a" providerId="AD" clId="Web-{E20018F1-BA10-6AEF-5F28-A2691841E0F0}" dt="2024-08-28T14:34:48.364" v="136"/>
        <pc:sldMkLst>
          <pc:docMk/>
          <pc:sldMk cId="1849129173" sldId="274"/>
        </pc:sldMkLst>
        <pc:spChg chg="mod">
          <ac:chgData name="Flannery, Jonathan" userId="S::jflannery@aha.org::520b7073-0115-4fed-9dab-e95eec0f5a0a" providerId="AD" clId="Web-{E20018F1-BA10-6AEF-5F28-A2691841E0F0}" dt="2024-08-28T14:32:23.782" v="63" actId="20577"/>
          <ac:spMkLst>
            <pc:docMk/>
            <pc:sldMk cId="1849129173" sldId="274"/>
            <ac:spMk id="2" creationId="{D651654D-B386-C07C-46B4-A9E8609D6DB8}"/>
          </ac:spMkLst>
        </pc:spChg>
      </pc:sldChg>
      <pc:sldChg chg="add replId">
        <pc:chgData name="Flannery, Jonathan" userId="S::jflannery@aha.org::520b7073-0115-4fed-9dab-e95eec0f5a0a" providerId="AD" clId="Web-{E20018F1-BA10-6AEF-5F28-A2691841E0F0}" dt="2024-08-28T14:31:35.343" v="23"/>
        <pc:sldMkLst>
          <pc:docMk/>
          <pc:sldMk cId="2900487440" sldId="625"/>
        </pc:sldMkLst>
      </pc:sldChg>
      <pc:sldChg chg="modSp add del mod replId modClrScheme chgLayout">
        <pc:chgData name="Flannery, Jonathan" userId="S::jflannery@aha.org::520b7073-0115-4fed-9dab-e95eec0f5a0a" providerId="AD" clId="Web-{E20018F1-BA10-6AEF-5F28-A2691841E0F0}" dt="2024-08-28T14:34:58.959" v="138"/>
        <pc:sldMkLst>
          <pc:docMk/>
          <pc:sldMk cId="450422504" sldId="626"/>
        </pc:sldMkLst>
        <pc:spChg chg="mod ord">
          <ac:chgData name="Flannery, Jonathan" userId="S::jflannery@aha.org::520b7073-0115-4fed-9dab-e95eec0f5a0a" providerId="AD" clId="Web-{E20018F1-BA10-6AEF-5F28-A2691841E0F0}" dt="2024-08-28T14:34:58.959" v="138"/>
          <ac:spMkLst>
            <pc:docMk/>
            <pc:sldMk cId="450422504" sldId="626"/>
            <ac:spMk id="2" creationId="{326D32A0-0ABC-BF8E-0D32-FDC0D4B177C2}"/>
          </ac:spMkLst>
        </pc:spChg>
        <pc:spChg chg="mod ord">
          <ac:chgData name="Flannery, Jonathan" userId="S::jflannery@aha.org::520b7073-0115-4fed-9dab-e95eec0f5a0a" providerId="AD" clId="Web-{E20018F1-BA10-6AEF-5F28-A2691841E0F0}" dt="2024-08-28T14:34:58.959" v="138"/>
          <ac:spMkLst>
            <pc:docMk/>
            <pc:sldMk cId="450422504" sldId="626"/>
            <ac:spMk id="3" creationId="{74FD0FCF-CD9C-03FF-28FA-2B36E4399425}"/>
          </ac:spMkLst>
        </pc:spChg>
      </pc:sldChg>
      <pc:sldChg chg="modSp add replId">
        <pc:chgData name="Flannery, Jonathan" userId="S::jflannery@aha.org::520b7073-0115-4fed-9dab-e95eec0f5a0a" providerId="AD" clId="Web-{E20018F1-BA10-6AEF-5F28-A2691841E0F0}" dt="2024-08-28T14:57:14.532" v="248" actId="20577"/>
        <pc:sldMkLst>
          <pc:docMk/>
          <pc:sldMk cId="4123265959" sldId="627"/>
        </pc:sldMkLst>
        <pc:spChg chg="mod">
          <ac:chgData name="Flannery, Jonathan" userId="S::jflannery@aha.org::520b7073-0115-4fed-9dab-e95eec0f5a0a" providerId="AD" clId="Web-{E20018F1-BA10-6AEF-5F28-A2691841E0F0}" dt="2024-08-28T14:35:27.054" v="149" actId="20577"/>
          <ac:spMkLst>
            <pc:docMk/>
            <pc:sldMk cId="4123265959" sldId="627"/>
            <ac:spMk id="2" creationId="{326D32A0-0ABC-BF8E-0D32-FDC0D4B177C2}"/>
          </ac:spMkLst>
        </pc:spChg>
        <pc:spChg chg="mod">
          <ac:chgData name="Flannery, Jonathan" userId="S::jflannery@aha.org::520b7073-0115-4fed-9dab-e95eec0f5a0a" providerId="AD" clId="Web-{E20018F1-BA10-6AEF-5F28-A2691841E0F0}" dt="2024-08-28T14:57:14.532" v="248" actId="20577"/>
          <ac:spMkLst>
            <pc:docMk/>
            <pc:sldMk cId="4123265959" sldId="627"/>
            <ac:spMk id="3" creationId="{74FD0FCF-CD9C-03FF-28FA-2B36E4399425}"/>
          </ac:spMkLst>
        </pc:spChg>
      </pc:sldChg>
      <pc:sldChg chg="modSp add replId">
        <pc:chgData name="Flannery, Jonathan" userId="S::jflannery@aha.org::520b7073-0115-4fed-9dab-e95eec0f5a0a" providerId="AD" clId="Web-{E20018F1-BA10-6AEF-5F28-A2691841E0F0}" dt="2024-08-28T14:57:48.986" v="256" actId="20577"/>
        <pc:sldMkLst>
          <pc:docMk/>
          <pc:sldMk cId="1720559675" sldId="628"/>
        </pc:sldMkLst>
        <pc:spChg chg="mod">
          <ac:chgData name="Flannery, Jonathan" userId="S::jflannery@aha.org::520b7073-0115-4fed-9dab-e95eec0f5a0a" providerId="AD" clId="Web-{E20018F1-BA10-6AEF-5F28-A2691841E0F0}" dt="2024-08-28T14:57:48.986" v="256" actId="20577"/>
          <ac:spMkLst>
            <pc:docMk/>
            <pc:sldMk cId="1720559675" sldId="628"/>
            <ac:spMk id="2" creationId="{D651654D-B386-C07C-46B4-A9E8609D6DB8}"/>
          </ac:spMkLst>
        </pc:spChg>
      </pc:sldChg>
      <pc:sldChg chg="modSp add replId">
        <pc:chgData name="Flannery, Jonathan" userId="S::jflannery@aha.org::520b7073-0115-4fed-9dab-e95eec0f5a0a" providerId="AD" clId="Web-{E20018F1-BA10-6AEF-5F28-A2691841E0F0}" dt="2024-08-28T14:59:45.912" v="365" actId="20577"/>
        <pc:sldMkLst>
          <pc:docMk/>
          <pc:sldMk cId="1183072676" sldId="629"/>
        </pc:sldMkLst>
        <pc:spChg chg="mod">
          <ac:chgData name="Flannery, Jonathan" userId="S::jflannery@aha.org::520b7073-0115-4fed-9dab-e95eec0f5a0a" providerId="AD" clId="Web-{E20018F1-BA10-6AEF-5F28-A2691841E0F0}" dt="2024-08-28T14:59:45.912" v="365" actId="20577"/>
          <ac:spMkLst>
            <pc:docMk/>
            <pc:sldMk cId="1183072676" sldId="629"/>
            <ac:spMk id="3" creationId="{74FD0FCF-CD9C-03FF-28FA-2B36E4399425}"/>
          </ac:spMkLst>
        </pc:spChg>
      </pc:sldChg>
      <pc:sldChg chg="modSp add replId">
        <pc:chgData name="Flannery, Jonathan" userId="S::jflannery@aha.org::520b7073-0115-4fed-9dab-e95eec0f5a0a" providerId="AD" clId="Web-{E20018F1-BA10-6AEF-5F28-A2691841E0F0}" dt="2024-08-28T15:03:11.730" v="514" actId="20577"/>
        <pc:sldMkLst>
          <pc:docMk/>
          <pc:sldMk cId="833502618" sldId="630"/>
        </pc:sldMkLst>
        <pc:spChg chg="mod">
          <ac:chgData name="Flannery, Jonathan" userId="S::jflannery@aha.org::520b7073-0115-4fed-9dab-e95eec0f5a0a" providerId="AD" clId="Web-{E20018F1-BA10-6AEF-5F28-A2691841E0F0}" dt="2024-08-28T15:00:19.069" v="370" actId="20577"/>
          <ac:spMkLst>
            <pc:docMk/>
            <pc:sldMk cId="833502618" sldId="630"/>
            <ac:spMk id="2" creationId="{326D32A0-0ABC-BF8E-0D32-FDC0D4B177C2}"/>
          </ac:spMkLst>
        </pc:spChg>
        <pc:spChg chg="mod">
          <ac:chgData name="Flannery, Jonathan" userId="S::jflannery@aha.org::520b7073-0115-4fed-9dab-e95eec0f5a0a" providerId="AD" clId="Web-{E20018F1-BA10-6AEF-5F28-A2691841E0F0}" dt="2024-08-28T15:03:11.730" v="514" actId="20577"/>
          <ac:spMkLst>
            <pc:docMk/>
            <pc:sldMk cId="833502618" sldId="630"/>
            <ac:spMk id="3" creationId="{74FD0FCF-CD9C-03FF-28FA-2B36E4399425}"/>
          </ac:spMkLst>
        </pc:spChg>
      </pc:sldChg>
      <pc:sldChg chg="modSp add replId">
        <pc:chgData name="Flannery, Jonathan" userId="S::jflannery@aha.org::520b7073-0115-4fed-9dab-e95eec0f5a0a" providerId="AD" clId="Web-{E20018F1-BA10-6AEF-5F28-A2691841E0F0}" dt="2024-08-28T15:00:13.397" v="369" actId="20577"/>
        <pc:sldMkLst>
          <pc:docMk/>
          <pc:sldMk cId="1563523005" sldId="631"/>
        </pc:sldMkLst>
        <pc:spChg chg="mod">
          <ac:chgData name="Flannery, Jonathan" userId="S::jflannery@aha.org::520b7073-0115-4fed-9dab-e95eec0f5a0a" providerId="AD" clId="Web-{E20018F1-BA10-6AEF-5F28-A2691841E0F0}" dt="2024-08-28T15:00:13.397" v="369" actId="20577"/>
          <ac:spMkLst>
            <pc:docMk/>
            <pc:sldMk cId="1563523005" sldId="631"/>
            <ac:spMk id="2" creationId="{D651654D-B386-C07C-46B4-A9E8609D6DB8}"/>
          </ac:spMkLst>
        </pc:spChg>
      </pc:sldChg>
      <pc:sldChg chg="modSp add replId">
        <pc:chgData name="Flannery, Jonathan" userId="S::jflannery@aha.org::520b7073-0115-4fed-9dab-e95eec0f5a0a" providerId="AD" clId="Web-{E20018F1-BA10-6AEF-5F28-A2691841E0F0}" dt="2024-08-28T15:03:32.309" v="518" actId="20577"/>
        <pc:sldMkLst>
          <pc:docMk/>
          <pc:sldMk cId="1409799300" sldId="632"/>
        </pc:sldMkLst>
        <pc:spChg chg="mod">
          <ac:chgData name="Flannery, Jonathan" userId="S::jflannery@aha.org::520b7073-0115-4fed-9dab-e95eec0f5a0a" providerId="AD" clId="Web-{E20018F1-BA10-6AEF-5F28-A2691841E0F0}" dt="2024-08-28T15:03:32.309" v="518" actId="20577"/>
          <ac:spMkLst>
            <pc:docMk/>
            <pc:sldMk cId="1409799300" sldId="632"/>
            <ac:spMk id="2" creationId="{D651654D-B386-C07C-46B4-A9E8609D6DB8}"/>
          </ac:spMkLst>
        </pc:spChg>
      </pc:sldChg>
      <pc:sldChg chg="addSp delSp modSp add replId">
        <pc:chgData name="Flannery, Jonathan" userId="S::jflannery@aha.org::520b7073-0115-4fed-9dab-e95eec0f5a0a" providerId="AD" clId="Web-{E20018F1-BA10-6AEF-5F28-A2691841E0F0}" dt="2024-08-28T16:14:47.313" v="830" actId="20577"/>
        <pc:sldMkLst>
          <pc:docMk/>
          <pc:sldMk cId="1269909386" sldId="633"/>
        </pc:sldMkLst>
        <pc:spChg chg="mod">
          <ac:chgData name="Flannery, Jonathan" userId="S::jflannery@aha.org::520b7073-0115-4fed-9dab-e95eec0f5a0a" providerId="AD" clId="Web-{E20018F1-BA10-6AEF-5F28-A2691841E0F0}" dt="2024-08-28T15:06:49.659" v="539" actId="20577"/>
          <ac:spMkLst>
            <pc:docMk/>
            <pc:sldMk cId="1269909386" sldId="633"/>
            <ac:spMk id="2" creationId="{326D32A0-0ABC-BF8E-0D32-FDC0D4B177C2}"/>
          </ac:spMkLst>
        </pc:spChg>
        <pc:spChg chg="mod">
          <ac:chgData name="Flannery, Jonathan" userId="S::jflannery@aha.org::520b7073-0115-4fed-9dab-e95eec0f5a0a" providerId="AD" clId="Web-{E20018F1-BA10-6AEF-5F28-A2691841E0F0}" dt="2024-08-28T16:14:47.313" v="830" actId="20577"/>
          <ac:spMkLst>
            <pc:docMk/>
            <pc:sldMk cId="1269909386" sldId="633"/>
            <ac:spMk id="3" creationId="{74FD0FCF-CD9C-03FF-28FA-2B36E4399425}"/>
          </ac:spMkLst>
        </pc:spChg>
        <pc:spChg chg="add del mod">
          <ac:chgData name="Flannery, Jonathan" userId="S::jflannery@aha.org::520b7073-0115-4fed-9dab-e95eec0f5a0a" providerId="AD" clId="Web-{E20018F1-BA10-6AEF-5F28-A2691841E0F0}" dt="2024-08-28T16:07:36.349" v="775"/>
          <ac:spMkLst>
            <pc:docMk/>
            <pc:sldMk cId="1269909386" sldId="633"/>
            <ac:spMk id="4" creationId="{A143A726-80AA-FFE9-9A48-1B08290B2A05}"/>
          </ac:spMkLst>
        </pc:spChg>
      </pc:sldChg>
      <pc:sldChg chg="modSp add replId">
        <pc:chgData name="Flannery, Jonathan" userId="S::jflannery@aha.org::520b7073-0115-4fed-9dab-e95eec0f5a0a" providerId="AD" clId="Web-{E20018F1-BA10-6AEF-5F28-A2691841E0F0}" dt="2024-08-28T16:14:16.703" v="826" actId="20577"/>
        <pc:sldMkLst>
          <pc:docMk/>
          <pc:sldMk cId="659026435" sldId="634"/>
        </pc:sldMkLst>
        <pc:spChg chg="mod">
          <ac:chgData name="Flannery, Jonathan" userId="S::jflannery@aha.org::520b7073-0115-4fed-9dab-e95eec0f5a0a" providerId="AD" clId="Web-{E20018F1-BA10-6AEF-5F28-A2691841E0F0}" dt="2024-08-28T16:14:16.703" v="826" actId="20577"/>
          <ac:spMkLst>
            <pc:docMk/>
            <pc:sldMk cId="659026435" sldId="634"/>
            <ac:spMk id="3" creationId="{74FD0FCF-CD9C-03FF-28FA-2B36E4399425}"/>
          </ac:spMkLst>
        </pc:spChg>
      </pc:sldChg>
      <pc:sldChg chg="modSp new">
        <pc:chgData name="Flannery, Jonathan" userId="S::jflannery@aha.org::520b7073-0115-4fed-9dab-e95eec0f5a0a" providerId="AD" clId="Web-{E20018F1-BA10-6AEF-5F28-A2691841E0F0}" dt="2024-08-28T16:22:23.434" v="1170" actId="20577"/>
        <pc:sldMkLst>
          <pc:docMk/>
          <pc:sldMk cId="2216144670" sldId="635"/>
        </pc:sldMkLst>
        <pc:spChg chg="mod">
          <ac:chgData name="Flannery, Jonathan" userId="S::jflannery@aha.org::520b7073-0115-4fed-9dab-e95eec0f5a0a" providerId="AD" clId="Web-{E20018F1-BA10-6AEF-5F28-A2691841E0F0}" dt="2024-08-28T16:15:51.502" v="851" actId="20577"/>
          <ac:spMkLst>
            <pc:docMk/>
            <pc:sldMk cId="2216144670" sldId="635"/>
            <ac:spMk id="2" creationId="{1C42DEC9-7277-A41B-9977-BACC6C474733}"/>
          </ac:spMkLst>
        </pc:spChg>
        <pc:spChg chg="mod">
          <ac:chgData name="Flannery, Jonathan" userId="S::jflannery@aha.org::520b7073-0115-4fed-9dab-e95eec0f5a0a" providerId="AD" clId="Web-{E20018F1-BA10-6AEF-5F28-A2691841E0F0}" dt="2024-08-28T16:22:23.434" v="1170" actId="20577"/>
          <ac:spMkLst>
            <pc:docMk/>
            <pc:sldMk cId="2216144670" sldId="635"/>
            <ac:spMk id="3" creationId="{81643812-26F9-1B32-86B0-0BAF05B01A8E}"/>
          </ac:spMkLst>
        </pc:spChg>
      </pc:sldChg>
      <pc:sldChg chg="modSp add replId">
        <pc:chgData name="Flannery, Jonathan" userId="S::jflannery@aha.org::520b7073-0115-4fed-9dab-e95eec0f5a0a" providerId="AD" clId="Web-{E20018F1-BA10-6AEF-5F28-A2691841E0F0}" dt="2024-08-28T16:28:26.584" v="1172" actId="20577"/>
        <pc:sldMkLst>
          <pc:docMk/>
          <pc:sldMk cId="1705736343" sldId="636"/>
        </pc:sldMkLst>
        <pc:spChg chg="mod">
          <ac:chgData name="Flannery, Jonathan" userId="S::jflannery@aha.org::520b7073-0115-4fed-9dab-e95eec0f5a0a" providerId="AD" clId="Web-{E20018F1-BA10-6AEF-5F28-A2691841E0F0}" dt="2024-08-28T16:28:26.584" v="1172" actId="20577"/>
          <ac:spMkLst>
            <pc:docMk/>
            <pc:sldMk cId="1705736343" sldId="636"/>
            <ac:spMk id="2" creationId="{D651654D-B386-C07C-46B4-A9E8609D6DB8}"/>
          </ac:spMkLst>
        </pc:spChg>
      </pc:sldChg>
      <pc:sldChg chg="modSp new mod modClrScheme chgLayout">
        <pc:chgData name="Flannery, Jonathan" userId="S::jflannery@aha.org::520b7073-0115-4fed-9dab-e95eec0f5a0a" providerId="AD" clId="Web-{E20018F1-BA10-6AEF-5F28-A2691841E0F0}" dt="2024-08-28T17:25:23.638" v="1252" actId="20577"/>
        <pc:sldMkLst>
          <pc:docMk/>
          <pc:sldMk cId="2430537631" sldId="637"/>
        </pc:sldMkLst>
        <pc:spChg chg="mod ord">
          <ac:chgData name="Flannery, Jonathan" userId="S::jflannery@aha.org::520b7073-0115-4fed-9dab-e95eec0f5a0a" providerId="AD" clId="Web-{E20018F1-BA10-6AEF-5F28-A2691841E0F0}" dt="2024-08-28T16:28:42.116" v="1179" actId="20577"/>
          <ac:spMkLst>
            <pc:docMk/>
            <pc:sldMk cId="2430537631" sldId="637"/>
            <ac:spMk id="2" creationId="{9B5F06B0-8CA3-DD9E-5759-5D8252F63830}"/>
          </ac:spMkLst>
        </pc:spChg>
        <pc:spChg chg="mod ord">
          <ac:chgData name="Flannery, Jonathan" userId="S::jflannery@aha.org::520b7073-0115-4fed-9dab-e95eec0f5a0a" providerId="AD" clId="Web-{E20018F1-BA10-6AEF-5F28-A2691841E0F0}" dt="2024-08-28T17:25:23.638" v="1252" actId="20577"/>
          <ac:spMkLst>
            <pc:docMk/>
            <pc:sldMk cId="2430537631" sldId="637"/>
            <ac:spMk id="3" creationId="{66182C91-3868-5107-DDCC-EFC060926837}"/>
          </ac:spMkLst>
        </pc:spChg>
      </pc:sldChg>
      <pc:sldChg chg="add del replId">
        <pc:chgData name="Flannery, Jonathan" userId="S::jflannery@aha.org::520b7073-0115-4fed-9dab-e95eec0f5a0a" providerId="AD" clId="Web-{E20018F1-BA10-6AEF-5F28-A2691841E0F0}" dt="2024-08-28T17:25:34.451" v="1254"/>
        <pc:sldMkLst>
          <pc:docMk/>
          <pc:sldMk cId="2287085308" sldId="638"/>
        </pc:sldMkLst>
      </pc:sldChg>
      <pc:sldChg chg="modSp new">
        <pc:chgData name="Flannery, Jonathan" userId="S::jflannery@aha.org::520b7073-0115-4fed-9dab-e95eec0f5a0a" providerId="AD" clId="Web-{E20018F1-BA10-6AEF-5F28-A2691841E0F0}" dt="2024-08-28T17:26:06.108" v="1271" actId="20577"/>
        <pc:sldMkLst>
          <pc:docMk/>
          <pc:sldMk cId="2589828085" sldId="638"/>
        </pc:sldMkLst>
        <pc:spChg chg="mod">
          <ac:chgData name="Flannery, Jonathan" userId="S::jflannery@aha.org::520b7073-0115-4fed-9dab-e95eec0f5a0a" providerId="AD" clId="Web-{E20018F1-BA10-6AEF-5F28-A2691841E0F0}" dt="2024-08-28T17:26:06.108" v="1271" actId="20577"/>
          <ac:spMkLst>
            <pc:docMk/>
            <pc:sldMk cId="2589828085" sldId="638"/>
            <ac:spMk id="2" creationId="{BACA1339-7E83-F3F1-D5DE-8C40217A603E}"/>
          </ac:spMkLst>
        </pc:spChg>
      </pc:sldChg>
      <pc:sldMasterChg chg="addSldLayout">
        <pc:chgData name="Flannery, Jonathan" userId="S::jflannery@aha.org::520b7073-0115-4fed-9dab-e95eec0f5a0a" providerId="AD" clId="Web-{E20018F1-BA10-6AEF-5F28-A2691841E0F0}" dt="2024-08-28T14:34:48.380" v="137"/>
        <pc:sldMasterMkLst>
          <pc:docMk/>
          <pc:sldMasterMk cId="0" sldId="2147483650"/>
        </pc:sldMasterMkLst>
        <pc:sldLayoutChg chg="add replId">
          <pc:chgData name="Flannery, Jonathan" userId="S::jflannery@aha.org::520b7073-0115-4fed-9dab-e95eec0f5a0a" providerId="AD" clId="Web-{E20018F1-BA10-6AEF-5F28-A2691841E0F0}" dt="2024-08-28T14:34:48.380" v="137"/>
          <pc:sldLayoutMkLst>
            <pc:docMk/>
            <pc:sldMasterMk cId="0" sldId="2147483650"/>
            <pc:sldLayoutMk cId="2777195946" sldId="2147483664"/>
          </pc:sldLayoutMkLst>
        </pc:sldLayoutChg>
      </pc:sldMasterChg>
    </pc:docChg>
  </pc:docChgLst>
  <pc:docChgLst>
    <pc:chgData name="Adam Bazer" userId="2cefcebb-adfc-4f22-b457-1955dab14d68" providerId="ADAL" clId="{358B70A5-E954-465B-91D3-735D7357495F}"/>
    <pc:docChg chg="custSel addSld modSld">
      <pc:chgData name="Adam Bazer" userId="2cefcebb-adfc-4f22-b457-1955dab14d68" providerId="ADAL" clId="{358B70A5-E954-465B-91D3-735D7357495F}" dt="2024-12-04T17:15:57.504" v="109" actId="20577"/>
      <pc:docMkLst>
        <pc:docMk/>
      </pc:docMkLst>
      <pc:sldChg chg="addSp delSp modSp mod">
        <pc:chgData name="Adam Bazer" userId="2cefcebb-adfc-4f22-b457-1955dab14d68" providerId="ADAL" clId="{358B70A5-E954-465B-91D3-735D7357495F}" dt="2024-12-04T17:15:49.811" v="107" actId="1076"/>
        <pc:sldMkLst>
          <pc:docMk/>
          <pc:sldMk cId="2998763099" sldId="660"/>
        </pc:sldMkLst>
        <pc:spChg chg="mod">
          <ac:chgData name="Adam Bazer" userId="2cefcebb-adfc-4f22-b457-1955dab14d68" providerId="ADAL" clId="{358B70A5-E954-465B-91D3-735D7357495F}" dt="2024-12-04T17:13:36.742" v="84" actId="20577"/>
          <ac:spMkLst>
            <pc:docMk/>
            <pc:sldMk cId="2998763099" sldId="660"/>
            <ac:spMk id="2" creationId="{C03D1C26-E4DF-CBB2-9C5D-69C391746CF6}"/>
          </ac:spMkLst>
        </pc:spChg>
        <pc:spChg chg="del mod">
          <ac:chgData name="Adam Bazer" userId="2cefcebb-adfc-4f22-b457-1955dab14d68" providerId="ADAL" clId="{358B70A5-E954-465B-91D3-735D7357495F}" dt="2024-12-04T17:14:31.133" v="85" actId="478"/>
          <ac:spMkLst>
            <pc:docMk/>
            <pc:sldMk cId="2998763099" sldId="660"/>
            <ac:spMk id="3" creationId="{BBE6A875-1147-C0E4-ECD0-A5FE51AB5194}"/>
          </ac:spMkLst>
        </pc:spChg>
        <pc:spChg chg="del mod">
          <ac:chgData name="Adam Bazer" userId="2cefcebb-adfc-4f22-b457-1955dab14d68" providerId="ADAL" clId="{358B70A5-E954-465B-91D3-735D7357495F}" dt="2024-12-04T17:14:34.879" v="87" actId="478"/>
          <ac:spMkLst>
            <pc:docMk/>
            <pc:sldMk cId="2998763099" sldId="660"/>
            <ac:spMk id="4" creationId="{ECA4D095-A8DD-760C-2CCD-DC1FB7271F40}"/>
          </ac:spMkLst>
        </pc:spChg>
        <pc:spChg chg="del mod">
          <ac:chgData name="Adam Bazer" userId="2cefcebb-adfc-4f22-b457-1955dab14d68" providerId="ADAL" clId="{358B70A5-E954-465B-91D3-735D7357495F}" dt="2024-12-04T17:14:36.456" v="88" actId="478"/>
          <ac:spMkLst>
            <pc:docMk/>
            <pc:sldMk cId="2998763099" sldId="660"/>
            <ac:spMk id="5" creationId="{7AD6A58F-3CDA-EA03-1881-2F3C77332638}"/>
          </ac:spMkLst>
        </pc:spChg>
        <pc:spChg chg="del mod">
          <ac:chgData name="Adam Bazer" userId="2cefcebb-adfc-4f22-b457-1955dab14d68" providerId="ADAL" clId="{358B70A5-E954-465B-91D3-735D7357495F}" dt="2024-12-04T17:14:37.701" v="89" actId="478"/>
          <ac:spMkLst>
            <pc:docMk/>
            <pc:sldMk cId="2998763099" sldId="660"/>
            <ac:spMk id="6" creationId="{4697EB44-EBCF-09BB-40CF-566F58D721EC}"/>
          </ac:spMkLst>
        </pc:spChg>
        <pc:spChg chg="add del mod">
          <ac:chgData name="Adam Bazer" userId="2cefcebb-adfc-4f22-b457-1955dab14d68" providerId="ADAL" clId="{358B70A5-E954-465B-91D3-735D7357495F}" dt="2024-12-04T17:14:33.311" v="86" actId="478"/>
          <ac:spMkLst>
            <pc:docMk/>
            <pc:sldMk cId="2998763099" sldId="660"/>
            <ac:spMk id="8" creationId="{2E5876AD-0426-B13C-5895-5C57AF6B5D24}"/>
          </ac:spMkLst>
        </pc:spChg>
        <pc:spChg chg="add mod">
          <ac:chgData name="Adam Bazer" userId="2cefcebb-adfc-4f22-b457-1955dab14d68" providerId="ADAL" clId="{358B70A5-E954-465B-91D3-735D7357495F}" dt="2024-12-04T17:15:49.811" v="107" actId="1076"/>
          <ac:spMkLst>
            <pc:docMk/>
            <pc:sldMk cId="2998763099" sldId="660"/>
            <ac:spMk id="10" creationId="{2DD82216-11A4-8371-4E85-D87994409E4E}"/>
          </ac:spMkLst>
        </pc:spChg>
        <pc:picChg chg="add mod">
          <ac:chgData name="Adam Bazer" userId="2cefcebb-adfc-4f22-b457-1955dab14d68" providerId="ADAL" clId="{358B70A5-E954-465B-91D3-735D7357495F}" dt="2024-12-04T17:12:51.518" v="4" actId="1076"/>
          <ac:picMkLst>
            <pc:docMk/>
            <pc:sldMk cId="2998763099" sldId="660"/>
            <ac:picMk id="2050" creationId="{812B2845-1F36-2502-C3F3-0D1179EFD3D3}"/>
          </ac:picMkLst>
        </pc:picChg>
      </pc:sldChg>
      <pc:sldChg chg="addSp delSp modSp mod">
        <pc:chgData name="Adam Bazer" userId="2cefcebb-adfc-4f22-b457-1955dab14d68" providerId="ADAL" clId="{358B70A5-E954-465B-91D3-735D7357495F}" dt="2024-12-04T17:13:21.574" v="67" actId="1076"/>
        <pc:sldMkLst>
          <pc:docMk/>
          <pc:sldMk cId="1815980626" sldId="662"/>
        </pc:sldMkLst>
        <pc:spChg chg="del">
          <ac:chgData name="Adam Bazer" userId="2cefcebb-adfc-4f22-b457-1955dab14d68" providerId="ADAL" clId="{358B70A5-E954-465B-91D3-735D7357495F}" dt="2024-12-04T17:11:22.729" v="0" actId="478"/>
          <ac:spMkLst>
            <pc:docMk/>
            <pc:sldMk cId="1815980626" sldId="662"/>
            <ac:spMk id="4" creationId="{ECA4D095-A8DD-760C-2CCD-DC1FB7271F40}"/>
          </ac:spMkLst>
        </pc:spChg>
        <pc:picChg chg="add mod">
          <ac:chgData name="Adam Bazer" userId="2cefcebb-adfc-4f22-b457-1955dab14d68" providerId="ADAL" clId="{358B70A5-E954-465B-91D3-735D7357495F}" dt="2024-12-04T17:13:10.501" v="61"/>
          <ac:picMkLst>
            <pc:docMk/>
            <pc:sldMk cId="1815980626" sldId="662"/>
            <ac:picMk id="3" creationId="{1493CF16-77AF-997D-BD85-D1EDE04BC870}"/>
          </ac:picMkLst>
        </pc:picChg>
        <pc:picChg chg="add mod">
          <ac:chgData name="Adam Bazer" userId="2cefcebb-adfc-4f22-b457-1955dab14d68" providerId="ADAL" clId="{358B70A5-E954-465B-91D3-735D7357495F}" dt="2024-12-04T17:13:21.574" v="67" actId="1076"/>
          <ac:picMkLst>
            <pc:docMk/>
            <pc:sldMk cId="1815980626" sldId="662"/>
            <ac:picMk id="1026" creationId="{8553D9CC-E19A-6E29-0B8F-C6EE7A5CD8D0}"/>
          </ac:picMkLst>
        </pc:picChg>
      </pc:sldChg>
      <pc:sldChg chg="modSp add mod">
        <pc:chgData name="Adam Bazer" userId="2cefcebb-adfc-4f22-b457-1955dab14d68" providerId="ADAL" clId="{358B70A5-E954-465B-91D3-735D7357495F}" dt="2024-12-04T17:15:57.504" v="109" actId="20577"/>
        <pc:sldMkLst>
          <pc:docMk/>
          <pc:sldMk cId="796553224" sldId="663"/>
        </pc:sldMkLst>
        <pc:spChg chg="mod">
          <ac:chgData name="Adam Bazer" userId="2cefcebb-adfc-4f22-b457-1955dab14d68" providerId="ADAL" clId="{358B70A5-E954-465B-91D3-735D7357495F}" dt="2024-12-04T17:15:54.058" v="108" actId="20577"/>
          <ac:spMkLst>
            <pc:docMk/>
            <pc:sldMk cId="796553224" sldId="663"/>
            <ac:spMk id="3" creationId="{BBE6A875-1147-C0E4-ECD0-A5FE51AB5194}"/>
          </ac:spMkLst>
        </pc:spChg>
        <pc:spChg chg="mod">
          <ac:chgData name="Adam Bazer" userId="2cefcebb-adfc-4f22-b457-1955dab14d68" providerId="ADAL" clId="{358B70A5-E954-465B-91D3-735D7357495F}" dt="2024-12-04T17:15:57.504" v="109" actId="20577"/>
          <ac:spMkLst>
            <pc:docMk/>
            <pc:sldMk cId="796553224" sldId="663"/>
            <ac:spMk id="5" creationId="{7AD6A58F-3CDA-EA03-1881-2F3C77332638}"/>
          </ac:spMkLst>
        </pc:spChg>
      </pc:sldChg>
    </pc:docChg>
  </pc:docChgLst>
  <pc:docChgLst>
    <pc:chgData name="Hull, Jennifer" userId="6266d433-f053-45d5-8868-1ec7fc83f391" providerId="ADAL" clId="{09811864-DD31-4F86-B886-9FE8BC930F38}"/>
    <pc:docChg chg="undo redo custSel addSld delSld modSld sldOrd modMainMaster">
      <pc:chgData name="Hull, Jennifer" userId="6266d433-f053-45d5-8868-1ec7fc83f391" providerId="ADAL" clId="{09811864-DD31-4F86-B886-9FE8BC930F38}" dt="2024-03-06T19:26:20.018" v="4477" actId="47"/>
      <pc:docMkLst>
        <pc:docMk/>
      </pc:docMkLst>
      <pc:sldChg chg="modSp mod">
        <pc:chgData name="Hull, Jennifer" userId="6266d433-f053-45d5-8868-1ec7fc83f391" providerId="ADAL" clId="{09811864-DD31-4F86-B886-9FE8BC930F38}" dt="2024-02-26T22:25:10.034" v="59" actId="20577"/>
        <pc:sldMkLst>
          <pc:docMk/>
          <pc:sldMk cId="1400385067" sldId="264"/>
        </pc:sldMkLst>
        <pc:spChg chg="mod">
          <ac:chgData name="Hull, Jennifer" userId="6266d433-f053-45d5-8868-1ec7fc83f391" providerId="ADAL" clId="{09811864-DD31-4F86-B886-9FE8BC930F38}" dt="2024-02-26T22:25:05.103" v="46" actId="1076"/>
          <ac:spMkLst>
            <pc:docMk/>
            <pc:sldMk cId="1400385067" sldId="264"/>
            <ac:spMk id="2" creationId="{00000000-0000-0000-0000-000000000000}"/>
          </ac:spMkLst>
        </pc:spChg>
        <pc:spChg chg="mod">
          <ac:chgData name="Hull, Jennifer" userId="6266d433-f053-45d5-8868-1ec7fc83f391" providerId="ADAL" clId="{09811864-DD31-4F86-B886-9FE8BC930F38}" dt="2024-02-26T22:25:10.034" v="59" actId="20577"/>
          <ac:spMkLst>
            <pc:docMk/>
            <pc:sldMk cId="1400385067" sldId="264"/>
            <ac:spMk id="3" creationId="{00000000-0000-0000-0000-000000000000}"/>
          </ac:spMkLst>
        </pc:spChg>
      </pc:sldChg>
      <pc:sldChg chg="modSp mod ord">
        <pc:chgData name="Hull, Jennifer" userId="6266d433-f053-45d5-8868-1ec7fc83f391" providerId="ADAL" clId="{09811864-DD31-4F86-B886-9FE8BC930F38}" dt="2024-03-06T16:01:59.594" v="3970"/>
        <pc:sldMkLst>
          <pc:docMk/>
          <pc:sldMk cId="3021728354" sldId="265"/>
        </pc:sldMkLst>
        <pc:spChg chg="mod">
          <ac:chgData name="Hull, Jennifer" userId="6266d433-f053-45d5-8868-1ec7fc83f391" providerId="ADAL" clId="{09811864-DD31-4F86-B886-9FE8BC930F38}" dt="2024-02-26T22:26:48.787" v="108" actId="20577"/>
          <ac:spMkLst>
            <pc:docMk/>
            <pc:sldMk cId="3021728354" sldId="265"/>
            <ac:spMk id="2" creationId="{00000000-0000-0000-0000-000000000000}"/>
          </ac:spMkLst>
        </pc:spChg>
      </pc:sldChg>
      <pc:sldChg chg="del">
        <pc:chgData name="Hull, Jennifer" userId="6266d433-f053-45d5-8868-1ec7fc83f391" providerId="ADAL" clId="{09811864-DD31-4F86-B886-9FE8BC930F38}" dt="2024-02-26T22:27:16.922" v="137" actId="47"/>
        <pc:sldMkLst>
          <pc:docMk/>
          <pc:sldMk cId="2616391246" sldId="266"/>
        </pc:sldMkLst>
      </pc:sldChg>
      <pc:sldChg chg="del">
        <pc:chgData name="Hull, Jennifer" userId="6266d433-f053-45d5-8868-1ec7fc83f391" providerId="ADAL" clId="{09811864-DD31-4F86-B886-9FE8BC930F38}" dt="2024-02-26T22:27:21.999" v="140" actId="47"/>
        <pc:sldMkLst>
          <pc:docMk/>
          <pc:sldMk cId="2173790776" sldId="268"/>
        </pc:sldMkLst>
      </pc:sldChg>
      <pc:sldChg chg="addSp modSp mod">
        <pc:chgData name="Hull, Jennifer" userId="6266d433-f053-45d5-8868-1ec7fc83f391" providerId="ADAL" clId="{09811864-DD31-4F86-B886-9FE8BC930F38}" dt="2024-02-26T22:34:14.023" v="548" actId="122"/>
        <pc:sldMkLst>
          <pc:docMk/>
          <pc:sldMk cId="1906442399" sldId="269"/>
        </pc:sldMkLst>
        <pc:spChg chg="add mod">
          <ac:chgData name="Hull, Jennifer" userId="6266d433-f053-45d5-8868-1ec7fc83f391" providerId="ADAL" clId="{09811864-DD31-4F86-B886-9FE8BC930F38}" dt="2024-02-26T22:34:14.023" v="548" actId="122"/>
          <ac:spMkLst>
            <pc:docMk/>
            <pc:sldMk cId="1906442399" sldId="269"/>
            <ac:spMk id="2" creationId="{CC0C2F21-E468-1B04-116E-4DAACFB15FFC}"/>
          </ac:spMkLst>
        </pc:spChg>
      </pc:sldChg>
      <pc:sldChg chg="del">
        <pc:chgData name="Hull, Jennifer" userId="6266d433-f053-45d5-8868-1ec7fc83f391" providerId="ADAL" clId="{09811864-DD31-4F86-B886-9FE8BC930F38}" dt="2024-02-26T22:27:17.224" v="138" actId="47"/>
        <pc:sldMkLst>
          <pc:docMk/>
          <pc:sldMk cId="157069836" sldId="270"/>
        </pc:sldMkLst>
      </pc:sldChg>
      <pc:sldChg chg="del">
        <pc:chgData name="Hull, Jennifer" userId="6266d433-f053-45d5-8868-1ec7fc83f391" providerId="ADAL" clId="{09811864-DD31-4F86-B886-9FE8BC930F38}" dt="2024-02-26T22:27:17.416" v="139" actId="47"/>
        <pc:sldMkLst>
          <pc:docMk/>
          <pc:sldMk cId="3440670356" sldId="271"/>
        </pc:sldMkLst>
      </pc:sldChg>
      <pc:sldChg chg="modSp new mod">
        <pc:chgData name="Hull, Jennifer" userId="6266d433-f053-45d5-8868-1ec7fc83f391" providerId="ADAL" clId="{09811864-DD31-4F86-B886-9FE8BC930F38}" dt="2024-03-06T16:02:17.004" v="3972" actId="14100"/>
        <pc:sldMkLst>
          <pc:docMk/>
          <pc:sldMk cId="1909000006" sldId="272"/>
        </pc:sldMkLst>
        <pc:spChg chg="mod">
          <ac:chgData name="Hull, Jennifer" userId="6266d433-f053-45d5-8868-1ec7fc83f391" providerId="ADAL" clId="{09811864-DD31-4F86-B886-9FE8BC930F38}" dt="2024-03-06T15:48:07.094" v="3968" actId="1035"/>
          <ac:spMkLst>
            <pc:docMk/>
            <pc:sldMk cId="1909000006" sldId="272"/>
            <ac:spMk id="2" creationId="{A51615C2-039A-493D-3A96-AF7F2BABDF14}"/>
          </ac:spMkLst>
        </pc:spChg>
        <pc:spChg chg="mod">
          <ac:chgData name="Hull, Jennifer" userId="6266d433-f053-45d5-8868-1ec7fc83f391" providerId="ADAL" clId="{09811864-DD31-4F86-B886-9FE8BC930F38}" dt="2024-03-06T16:02:17.004" v="3972" actId="14100"/>
          <ac:spMkLst>
            <pc:docMk/>
            <pc:sldMk cId="1909000006" sldId="272"/>
            <ac:spMk id="3" creationId="{9BC9904D-3D1F-E9FF-33DC-D75731F9D48F}"/>
          </ac:spMkLst>
        </pc:spChg>
      </pc:sldChg>
      <pc:sldChg chg="modSp new mod">
        <pc:chgData name="Hull, Jennifer" userId="6266d433-f053-45d5-8868-1ec7fc83f391" providerId="ADAL" clId="{09811864-DD31-4F86-B886-9FE8BC930F38}" dt="2024-03-06T15:47:58.083" v="3966" actId="1076"/>
        <pc:sldMkLst>
          <pc:docMk/>
          <pc:sldMk cId="1292445540" sldId="273"/>
        </pc:sldMkLst>
        <pc:spChg chg="mod">
          <ac:chgData name="Hull, Jennifer" userId="6266d433-f053-45d5-8868-1ec7fc83f391" providerId="ADAL" clId="{09811864-DD31-4F86-B886-9FE8BC930F38}" dt="2024-03-06T15:47:58.083" v="3966" actId="1076"/>
          <ac:spMkLst>
            <pc:docMk/>
            <pc:sldMk cId="1292445540" sldId="273"/>
            <ac:spMk id="2" creationId="{326D32A0-0ABC-BF8E-0D32-FDC0D4B177C2}"/>
          </ac:spMkLst>
        </pc:spChg>
        <pc:spChg chg="mod">
          <ac:chgData name="Hull, Jennifer" userId="6266d433-f053-45d5-8868-1ec7fc83f391" providerId="ADAL" clId="{09811864-DD31-4F86-B886-9FE8BC930F38}" dt="2024-02-26T22:26:41.707" v="100" actId="5793"/>
          <ac:spMkLst>
            <pc:docMk/>
            <pc:sldMk cId="1292445540" sldId="273"/>
            <ac:spMk id="3" creationId="{74FD0FCF-CD9C-03FF-28FA-2B36E4399425}"/>
          </ac:spMkLst>
        </pc:spChg>
      </pc:sldChg>
      <pc:sldChg chg="modSp new mod">
        <pc:chgData name="Hull, Jennifer" userId="6266d433-f053-45d5-8868-1ec7fc83f391" providerId="ADAL" clId="{09811864-DD31-4F86-B886-9FE8BC930F38}" dt="2024-02-26T22:27:07.750" v="135" actId="20577"/>
        <pc:sldMkLst>
          <pc:docMk/>
          <pc:sldMk cId="1849129173" sldId="274"/>
        </pc:sldMkLst>
        <pc:spChg chg="mod">
          <ac:chgData name="Hull, Jennifer" userId="6266d433-f053-45d5-8868-1ec7fc83f391" providerId="ADAL" clId="{09811864-DD31-4F86-B886-9FE8BC930F38}" dt="2024-02-26T22:27:07.750" v="135" actId="20577"/>
          <ac:spMkLst>
            <pc:docMk/>
            <pc:sldMk cId="1849129173" sldId="274"/>
            <ac:spMk id="2" creationId="{D651654D-B386-C07C-46B4-A9E8609D6DB8}"/>
          </ac:spMkLst>
        </pc:spChg>
      </pc:sldChg>
      <pc:sldChg chg="new">
        <pc:chgData name="Hull, Jennifer" userId="6266d433-f053-45d5-8868-1ec7fc83f391" providerId="ADAL" clId="{09811864-DD31-4F86-B886-9FE8BC930F38}" dt="2024-02-26T22:27:14.711" v="136" actId="680"/>
        <pc:sldMkLst>
          <pc:docMk/>
          <pc:sldMk cId="2363007633" sldId="275"/>
        </pc:sldMkLst>
      </pc:sldChg>
      <pc:sldChg chg="modSp new mod">
        <pc:chgData name="Hull, Jennifer" userId="6266d433-f053-45d5-8868-1ec7fc83f391" providerId="ADAL" clId="{09811864-DD31-4F86-B886-9FE8BC930F38}" dt="2024-02-26T22:27:37.319" v="160" actId="20577"/>
        <pc:sldMkLst>
          <pc:docMk/>
          <pc:sldMk cId="2413203194" sldId="276"/>
        </pc:sldMkLst>
        <pc:spChg chg="mod">
          <ac:chgData name="Hull, Jennifer" userId="6266d433-f053-45d5-8868-1ec7fc83f391" providerId="ADAL" clId="{09811864-DD31-4F86-B886-9FE8BC930F38}" dt="2024-02-26T22:27:37.319" v="160" actId="20577"/>
          <ac:spMkLst>
            <pc:docMk/>
            <pc:sldMk cId="2413203194" sldId="276"/>
            <ac:spMk id="2" creationId="{448FD05B-1795-79B6-9226-918F0528E1E3}"/>
          </ac:spMkLst>
        </pc:spChg>
      </pc:sldChg>
      <pc:sldChg chg="addSp delSp modSp new mod">
        <pc:chgData name="Hull, Jennifer" userId="6266d433-f053-45d5-8868-1ec7fc83f391" providerId="ADAL" clId="{09811864-DD31-4F86-B886-9FE8BC930F38}" dt="2024-03-06T17:03:18.803" v="4268" actId="20577"/>
        <pc:sldMkLst>
          <pc:docMk/>
          <pc:sldMk cId="2267769155" sldId="277"/>
        </pc:sldMkLst>
        <pc:spChg chg="mod">
          <ac:chgData name="Hull, Jennifer" userId="6266d433-f053-45d5-8868-1ec7fc83f391" providerId="ADAL" clId="{09811864-DD31-4F86-B886-9FE8BC930F38}" dt="2024-02-26T22:28:01.642" v="183" actId="20577"/>
          <ac:spMkLst>
            <pc:docMk/>
            <pc:sldMk cId="2267769155" sldId="277"/>
            <ac:spMk id="2" creationId="{1C8C39C5-31E6-F965-CB0A-6FEEACA2DFAF}"/>
          </ac:spMkLst>
        </pc:spChg>
        <pc:spChg chg="mod">
          <ac:chgData name="Hull, Jennifer" userId="6266d433-f053-45d5-8868-1ec7fc83f391" providerId="ADAL" clId="{09811864-DD31-4F86-B886-9FE8BC930F38}" dt="2024-03-06T17:03:18.803" v="4268" actId="20577"/>
          <ac:spMkLst>
            <pc:docMk/>
            <pc:sldMk cId="2267769155" sldId="277"/>
            <ac:spMk id="3" creationId="{359BC43B-EE96-5CC2-874B-7898D867BA3C}"/>
          </ac:spMkLst>
        </pc:spChg>
        <pc:picChg chg="add del mod">
          <ac:chgData name="Hull, Jennifer" userId="6266d433-f053-45d5-8868-1ec7fc83f391" providerId="ADAL" clId="{09811864-DD31-4F86-B886-9FE8BC930F38}" dt="2024-03-06T16:15:04.120" v="3980" actId="478"/>
          <ac:picMkLst>
            <pc:docMk/>
            <pc:sldMk cId="2267769155" sldId="277"/>
            <ac:picMk id="5" creationId="{CB77CA42-DF8D-0822-1E68-50D625904612}"/>
          </ac:picMkLst>
        </pc:picChg>
        <pc:picChg chg="add del mod">
          <ac:chgData name="Hull, Jennifer" userId="6266d433-f053-45d5-8868-1ec7fc83f391" providerId="ADAL" clId="{09811864-DD31-4F86-B886-9FE8BC930F38}" dt="2024-03-06T16:15:03.375" v="3979" actId="478"/>
          <ac:picMkLst>
            <pc:docMk/>
            <pc:sldMk cId="2267769155" sldId="277"/>
            <ac:picMk id="7" creationId="{E0EA1469-BA0E-9729-2C49-1D35DF54DAE9}"/>
          </ac:picMkLst>
        </pc:picChg>
        <pc:picChg chg="add del mod">
          <ac:chgData name="Hull, Jennifer" userId="6266d433-f053-45d5-8868-1ec7fc83f391" providerId="ADAL" clId="{09811864-DD31-4F86-B886-9FE8BC930F38}" dt="2024-03-06T16:15:03.375" v="3979" actId="478"/>
          <ac:picMkLst>
            <pc:docMk/>
            <pc:sldMk cId="2267769155" sldId="277"/>
            <ac:picMk id="9" creationId="{18FB88B9-C6D4-5E15-CB6C-B0816DD286B1}"/>
          </ac:picMkLst>
        </pc:picChg>
        <pc:picChg chg="add del mod">
          <ac:chgData name="Hull, Jennifer" userId="6266d433-f053-45d5-8868-1ec7fc83f391" providerId="ADAL" clId="{09811864-DD31-4F86-B886-9FE8BC930F38}" dt="2024-03-06T16:15:03.375" v="3979" actId="478"/>
          <ac:picMkLst>
            <pc:docMk/>
            <pc:sldMk cId="2267769155" sldId="277"/>
            <ac:picMk id="11" creationId="{7E74782C-03D4-E29A-1E13-5E033266DF53}"/>
          </ac:picMkLst>
        </pc:picChg>
      </pc:sldChg>
      <pc:sldChg chg="modSp new mod">
        <pc:chgData name="Hull, Jennifer" userId="6266d433-f053-45d5-8868-1ec7fc83f391" providerId="ADAL" clId="{09811864-DD31-4F86-B886-9FE8BC930F38}" dt="2024-02-26T22:28:18.132" v="189"/>
        <pc:sldMkLst>
          <pc:docMk/>
          <pc:sldMk cId="444169782" sldId="278"/>
        </pc:sldMkLst>
        <pc:spChg chg="mod">
          <ac:chgData name="Hull, Jennifer" userId="6266d433-f053-45d5-8868-1ec7fc83f391" providerId="ADAL" clId="{09811864-DD31-4F86-B886-9FE8BC930F38}" dt="2024-02-26T22:28:18.132" v="189"/>
          <ac:spMkLst>
            <pc:docMk/>
            <pc:sldMk cId="444169782" sldId="278"/>
            <ac:spMk id="2" creationId="{61EBC707-DC54-0AAF-BA58-881005F9C5EE}"/>
          </ac:spMkLst>
        </pc:spChg>
      </pc:sldChg>
      <pc:sldChg chg="new">
        <pc:chgData name="Hull, Jennifer" userId="6266d433-f053-45d5-8868-1ec7fc83f391" providerId="ADAL" clId="{09811864-DD31-4F86-B886-9FE8BC930F38}" dt="2024-02-26T22:28:27.345" v="190" actId="680"/>
        <pc:sldMkLst>
          <pc:docMk/>
          <pc:sldMk cId="754290702" sldId="279"/>
        </pc:sldMkLst>
      </pc:sldChg>
      <pc:sldChg chg="modSp new mod">
        <pc:chgData name="Hull, Jennifer" userId="6266d433-f053-45d5-8868-1ec7fc83f391" providerId="ADAL" clId="{09811864-DD31-4F86-B886-9FE8BC930F38}" dt="2024-02-26T22:28:43.339" v="210" actId="20577"/>
        <pc:sldMkLst>
          <pc:docMk/>
          <pc:sldMk cId="558522999" sldId="280"/>
        </pc:sldMkLst>
        <pc:spChg chg="mod">
          <ac:chgData name="Hull, Jennifer" userId="6266d433-f053-45d5-8868-1ec7fc83f391" providerId="ADAL" clId="{09811864-DD31-4F86-B886-9FE8BC930F38}" dt="2024-02-26T22:28:43.339" v="210" actId="20577"/>
          <ac:spMkLst>
            <pc:docMk/>
            <pc:sldMk cId="558522999" sldId="280"/>
            <ac:spMk id="2" creationId="{B9B60E36-42DE-C259-AEDB-A6046CB3E6A1}"/>
          </ac:spMkLst>
        </pc:spChg>
      </pc:sldChg>
      <pc:sldChg chg="new">
        <pc:chgData name="Hull, Jennifer" userId="6266d433-f053-45d5-8868-1ec7fc83f391" providerId="ADAL" clId="{09811864-DD31-4F86-B886-9FE8BC930F38}" dt="2024-02-26T22:28:48.665" v="211" actId="680"/>
        <pc:sldMkLst>
          <pc:docMk/>
          <pc:sldMk cId="3540878943" sldId="281"/>
        </pc:sldMkLst>
      </pc:sldChg>
      <pc:sldChg chg="modSp new mod">
        <pc:chgData name="Hull, Jennifer" userId="6266d433-f053-45d5-8868-1ec7fc83f391" providerId="ADAL" clId="{09811864-DD31-4F86-B886-9FE8BC930F38}" dt="2024-02-26T22:28:59.084" v="234" actId="20577"/>
        <pc:sldMkLst>
          <pc:docMk/>
          <pc:sldMk cId="2941732995" sldId="282"/>
        </pc:sldMkLst>
        <pc:spChg chg="mod">
          <ac:chgData name="Hull, Jennifer" userId="6266d433-f053-45d5-8868-1ec7fc83f391" providerId="ADAL" clId="{09811864-DD31-4F86-B886-9FE8BC930F38}" dt="2024-02-26T22:28:59.084" v="234" actId="20577"/>
          <ac:spMkLst>
            <pc:docMk/>
            <pc:sldMk cId="2941732995" sldId="282"/>
            <ac:spMk id="2" creationId="{FFE4BF7C-BAEA-0979-C72C-75314DC96F16}"/>
          </ac:spMkLst>
        </pc:spChg>
      </pc:sldChg>
      <pc:sldChg chg="new">
        <pc:chgData name="Hull, Jennifer" userId="6266d433-f053-45d5-8868-1ec7fc83f391" providerId="ADAL" clId="{09811864-DD31-4F86-B886-9FE8BC930F38}" dt="2024-02-26T22:30:33.754" v="243" actId="680"/>
        <pc:sldMkLst>
          <pc:docMk/>
          <pc:sldMk cId="3961146012" sldId="283"/>
        </pc:sldMkLst>
      </pc:sldChg>
      <pc:sldChg chg="modSp new mod">
        <pc:chgData name="Hull, Jennifer" userId="6266d433-f053-45d5-8868-1ec7fc83f391" providerId="ADAL" clId="{09811864-DD31-4F86-B886-9FE8BC930F38}" dt="2024-03-06T16:20:48.875" v="4195" actId="20577"/>
        <pc:sldMkLst>
          <pc:docMk/>
          <pc:sldMk cId="811657179" sldId="284"/>
        </pc:sldMkLst>
        <pc:spChg chg="mod">
          <ac:chgData name="Hull, Jennifer" userId="6266d433-f053-45d5-8868-1ec7fc83f391" providerId="ADAL" clId="{09811864-DD31-4F86-B886-9FE8BC930F38}" dt="2024-03-06T16:20:48.875" v="4195" actId="20577"/>
          <ac:spMkLst>
            <pc:docMk/>
            <pc:sldMk cId="811657179" sldId="284"/>
            <ac:spMk id="2" creationId="{F87168BF-F5E3-77B4-CF00-9A52075639DA}"/>
          </ac:spMkLst>
        </pc:spChg>
      </pc:sldChg>
      <pc:sldChg chg="addSp delSp modSp new mod">
        <pc:chgData name="Hull, Jennifer" userId="6266d433-f053-45d5-8868-1ec7fc83f391" providerId="ADAL" clId="{09811864-DD31-4F86-B886-9FE8BC930F38}" dt="2024-03-06T16:22:19.990" v="4196" actId="1076"/>
        <pc:sldMkLst>
          <pc:docMk/>
          <pc:sldMk cId="1912895793" sldId="285"/>
        </pc:sldMkLst>
        <pc:spChg chg="mod">
          <ac:chgData name="Hull, Jennifer" userId="6266d433-f053-45d5-8868-1ec7fc83f391" providerId="ADAL" clId="{09811864-DD31-4F86-B886-9FE8BC930F38}" dt="2024-03-06T16:22:19.990" v="4196" actId="1076"/>
          <ac:spMkLst>
            <pc:docMk/>
            <pc:sldMk cId="1912895793" sldId="285"/>
            <ac:spMk id="2" creationId="{77A1EAF6-4D9A-4498-B153-F9B7FAC92A05}"/>
          </ac:spMkLst>
        </pc:spChg>
        <pc:spChg chg="mod">
          <ac:chgData name="Hull, Jennifer" userId="6266d433-f053-45d5-8868-1ec7fc83f391" providerId="ADAL" clId="{09811864-DD31-4F86-B886-9FE8BC930F38}" dt="2024-03-05T22:06:28.293" v="1725" actId="20577"/>
          <ac:spMkLst>
            <pc:docMk/>
            <pc:sldMk cId="1912895793" sldId="285"/>
            <ac:spMk id="3" creationId="{66B3E03D-C591-5125-6851-0FB09B3233F7}"/>
          </ac:spMkLst>
        </pc:spChg>
        <pc:spChg chg="add mod">
          <ac:chgData name="Hull, Jennifer" userId="6266d433-f053-45d5-8868-1ec7fc83f391" providerId="ADAL" clId="{09811864-DD31-4F86-B886-9FE8BC930F38}" dt="2024-03-05T22:05:58.131" v="1723" actId="14861"/>
          <ac:spMkLst>
            <pc:docMk/>
            <pc:sldMk cId="1912895793" sldId="285"/>
            <ac:spMk id="4" creationId="{ECCDACA8-BEF5-C2F0-AAFE-DC14EB29FAD3}"/>
          </ac:spMkLst>
        </pc:spChg>
        <pc:spChg chg="add mod">
          <ac:chgData name="Hull, Jennifer" userId="6266d433-f053-45d5-8868-1ec7fc83f391" providerId="ADAL" clId="{09811864-DD31-4F86-B886-9FE8BC930F38}" dt="2024-03-05T21:35:41.618" v="865" actId="122"/>
          <ac:spMkLst>
            <pc:docMk/>
            <pc:sldMk cId="1912895793" sldId="285"/>
            <ac:spMk id="7" creationId="{92CE1E0C-A730-6822-72EA-ED24EA5959D5}"/>
          </ac:spMkLst>
        </pc:spChg>
        <pc:picChg chg="add del mod ord">
          <ac:chgData name="Hull, Jennifer" userId="6266d433-f053-45d5-8868-1ec7fc83f391" providerId="ADAL" clId="{09811864-DD31-4F86-B886-9FE8BC930F38}" dt="2024-03-05T22:04:20.551" v="1707" actId="478"/>
          <ac:picMkLst>
            <pc:docMk/>
            <pc:sldMk cId="1912895793" sldId="285"/>
            <ac:picMk id="6" creationId="{69FA4F3A-32EB-1C6F-B87B-17B02D261C73}"/>
          </ac:picMkLst>
        </pc:picChg>
      </pc:sldChg>
      <pc:sldChg chg="modSp new mod">
        <pc:chgData name="Hull, Jennifer" userId="6266d433-f053-45d5-8868-1ec7fc83f391" providerId="ADAL" clId="{09811864-DD31-4F86-B886-9FE8BC930F38}" dt="2024-02-26T22:31:03.955" v="314" actId="20577"/>
        <pc:sldMkLst>
          <pc:docMk/>
          <pc:sldMk cId="1182223471" sldId="286"/>
        </pc:sldMkLst>
        <pc:spChg chg="mod">
          <ac:chgData name="Hull, Jennifer" userId="6266d433-f053-45d5-8868-1ec7fc83f391" providerId="ADAL" clId="{09811864-DD31-4F86-B886-9FE8BC930F38}" dt="2024-02-26T22:31:03.955" v="314" actId="20577"/>
          <ac:spMkLst>
            <pc:docMk/>
            <pc:sldMk cId="1182223471" sldId="286"/>
            <ac:spMk id="2" creationId="{519E8E6D-5673-9D7D-1D7E-652DEB8F5B5F}"/>
          </ac:spMkLst>
        </pc:spChg>
      </pc:sldChg>
      <pc:sldChg chg="new">
        <pc:chgData name="Hull, Jennifer" userId="6266d433-f053-45d5-8868-1ec7fc83f391" providerId="ADAL" clId="{09811864-DD31-4F86-B886-9FE8BC930F38}" dt="2024-02-26T22:31:09.016" v="315" actId="680"/>
        <pc:sldMkLst>
          <pc:docMk/>
          <pc:sldMk cId="3546524804" sldId="287"/>
        </pc:sldMkLst>
      </pc:sldChg>
      <pc:sldChg chg="modSp new mod">
        <pc:chgData name="Hull, Jennifer" userId="6266d433-f053-45d5-8868-1ec7fc83f391" providerId="ADAL" clId="{09811864-DD31-4F86-B886-9FE8BC930F38}" dt="2024-02-26T22:31:18.443" v="346" actId="20577"/>
        <pc:sldMkLst>
          <pc:docMk/>
          <pc:sldMk cId="2302915430" sldId="288"/>
        </pc:sldMkLst>
        <pc:spChg chg="mod">
          <ac:chgData name="Hull, Jennifer" userId="6266d433-f053-45d5-8868-1ec7fc83f391" providerId="ADAL" clId="{09811864-DD31-4F86-B886-9FE8BC930F38}" dt="2024-02-26T22:31:18.443" v="346" actId="20577"/>
          <ac:spMkLst>
            <pc:docMk/>
            <pc:sldMk cId="2302915430" sldId="288"/>
            <ac:spMk id="2" creationId="{0BB267A3-8FB0-630E-EC5B-1374A3BC5715}"/>
          </ac:spMkLst>
        </pc:spChg>
      </pc:sldChg>
      <pc:sldChg chg="modSp new mod">
        <pc:chgData name="Hull, Jennifer" userId="6266d433-f053-45d5-8868-1ec7fc83f391" providerId="ADAL" clId="{09811864-DD31-4F86-B886-9FE8BC930F38}" dt="2024-03-06T17:18:40.052" v="4288" actId="1076"/>
        <pc:sldMkLst>
          <pc:docMk/>
          <pc:sldMk cId="509782123" sldId="289"/>
        </pc:sldMkLst>
        <pc:spChg chg="mod">
          <ac:chgData name="Hull, Jennifer" userId="6266d433-f053-45d5-8868-1ec7fc83f391" providerId="ADAL" clId="{09811864-DD31-4F86-B886-9FE8BC930F38}" dt="2024-03-05T22:45:09.783" v="3952" actId="20577"/>
          <ac:spMkLst>
            <pc:docMk/>
            <pc:sldMk cId="509782123" sldId="289"/>
            <ac:spMk id="2" creationId="{0D749386-CFAA-9842-D4B7-C5141ECBE635}"/>
          </ac:spMkLst>
        </pc:spChg>
        <pc:spChg chg="mod">
          <ac:chgData name="Hull, Jennifer" userId="6266d433-f053-45d5-8868-1ec7fc83f391" providerId="ADAL" clId="{09811864-DD31-4F86-B886-9FE8BC930F38}" dt="2024-03-06T17:18:40.052" v="4288" actId="1076"/>
          <ac:spMkLst>
            <pc:docMk/>
            <pc:sldMk cId="509782123" sldId="289"/>
            <ac:spMk id="3" creationId="{1F944D87-25F2-3D20-4180-B775E18C6A51}"/>
          </ac:spMkLst>
        </pc:spChg>
      </pc:sldChg>
      <pc:sldChg chg="modSp new mod">
        <pc:chgData name="Hull, Jennifer" userId="6266d433-f053-45d5-8868-1ec7fc83f391" providerId="ADAL" clId="{09811864-DD31-4F86-B886-9FE8BC930F38}" dt="2024-02-26T22:31:34.390" v="377" actId="20577"/>
        <pc:sldMkLst>
          <pc:docMk/>
          <pc:sldMk cId="2061602384" sldId="290"/>
        </pc:sldMkLst>
        <pc:spChg chg="mod">
          <ac:chgData name="Hull, Jennifer" userId="6266d433-f053-45d5-8868-1ec7fc83f391" providerId="ADAL" clId="{09811864-DD31-4F86-B886-9FE8BC930F38}" dt="2024-02-26T22:31:34.390" v="377" actId="20577"/>
          <ac:spMkLst>
            <pc:docMk/>
            <pc:sldMk cId="2061602384" sldId="290"/>
            <ac:spMk id="2" creationId="{62F50043-5592-3ECE-AC7F-D329508D25AE}"/>
          </ac:spMkLst>
        </pc:spChg>
      </pc:sldChg>
      <pc:sldChg chg="new">
        <pc:chgData name="Hull, Jennifer" userId="6266d433-f053-45d5-8868-1ec7fc83f391" providerId="ADAL" clId="{09811864-DD31-4F86-B886-9FE8BC930F38}" dt="2024-02-26T22:31:37.937" v="378" actId="680"/>
        <pc:sldMkLst>
          <pc:docMk/>
          <pc:sldMk cId="1205686969" sldId="291"/>
        </pc:sldMkLst>
      </pc:sldChg>
      <pc:sldChg chg="modSp new mod">
        <pc:chgData name="Hull, Jennifer" userId="6266d433-f053-45d5-8868-1ec7fc83f391" providerId="ADAL" clId="{09811864-DD31-4F86-B886-9FE8BC930F38}" dt="2024-02-26T22:31:50.693" v="417" actId="20577"/>
        <pc:sldMkLst>
          <pc:docMk/>
          <pc:sldMk cId="1650711162" sldId="292"/>
        </pc:sldMkLst>
        <pc:spChg chg="mod">
          <ac:chgData name="Hull, Jennifer" userId="6266d433-f053-45d5-8868-1ec7fc83f391" providerId="ADAL" clId="{09811864-DD31-4F86-B886-9FE8BC930F38}" dt="2024-02-26T22:31:50.693" v="417" actId="20577"/>
          <ac:spMkLst>
            <pc:docMk/>
            <pc:sldMk cId="1650711162" sldId="292"/>
            <ac:spMk id="2" creationId="{48B44576-8806-7A6C-BAF1-B0FC6AC0618F}"/>
          </ac:spMkLst>
        </pc:spChg>
      </pc:sldChg>
      <pc:sldChg chg="addSp delSp modSp new mod">
        <pc:chgData name="Hull, Jennifer" userId="6266d433-f053-45d5-8868-1ec7fc83f391" providerId="ADAL" clId="{09811864-DD31-4F86-B886-9FE8BC930F38}" dt="2024-03-06T17:24:38.020" v="4294" actId="20577"/>
        <pc:sldMkLst>
          <pc:docMk/>
          <pc:sldMk cId="3499867843" sldId="293"/>
        </pc:sldMkLst>
        <pc:spChg chg="mod">
          <ac:chgData name="Hull, Jennifer" userId="6266d433-f053-45d5-8868-1ec7fc83f391" providerId="ADAL" clId="{09811864-DD31-4F86-B886-9FE8BC930F38}" dt="2024-02-26T22:32:07.898" v="455" actId="20577"/>
          <ac:spMkLst>
            <pc:docMk/>
            <pc:sldMk cId="3499867843" sldId="293"/>
            <ac:spMk id="2" creationId="{6B96263B-0BAF-D11A-204F-031D1AF80CD0}"/>
          </ac:spMkLst>
        </pc:spChg>
        <pc:spChg chg="del">
          <ac:chgData name="Hull, Jennifer" userId="6266d433-f053-45d5-8868-1ec7fc83f391" providerId="ADAL" clId="{09811864-DD31-4F86-B886-9FE8BC930F38}" dt="2024-02-26T22:32:11.284" v="456" actId="478"/>
          <ac:spMkLst>
            <pc:docMk/>
            <pc:sldMk cId="3499867843" sldId="293"/>
            <ac:spMk id="3" creationId="{5DE3EBC3-CA37-37D3-DD2E-F88A40BB8B32}"/>
          </ac:spMkLst>
        </pc:spChg>
        <pc:spChg chg="add mod">
          <ac:chgData name="Hull, Jennifer" userId="6266d433-f053-45d5-8868-1ec7fc83f391" providerId="ADAL" clId="{09811864-DD31-4F86-B886-9FE8BC930F38}" dt="2024-03-06T17:24:38.020" v="4294" actId="20577"/>
          <ac:spMkLst>
            <pc:docMk/>
            <pc:sldMk cId="3499867843" sldId="293"/>
            <ac:spMk id="5" creationId="{F7064A4B-3F1A-2802-DA7B-44625CF46520}"/>
          </ac:spMkLst>
        </pc:spChg>
        <pc:spChg chg="add mod">
          <ac:chgData name="Hull, Jennifer" userId="6266d433-f053-45d5-8868-1ec7fc83f391" providerId="ADAL" clId="{09811864-DD31-4F86-B886-9FE8BC930F38}" dt="2024-02-26T22:32:25.682" v="458" actId="1076"/>
          <ac:spMkLst>
            <pc:docMk/>
            <pc:sldMk cId="3499867843" sldId="293"/>
            <ac:spMk id="6" creationId="{882724C9-50DD-EDD8-16A6-76448B265109}"/>
          </ac:spMkLst>
        </pc:spChg>
        <pc:spChg chg="add mod">
          <ac:chgData name="Hull, Jennifer" userId="6266d433-f053-45d5-8868-1ec7fc83f391" providerId="ADAL" clId="{09811864-DD31-4F86-B886-9FE8BC930F38}" dt="2024-03-06T16:54:07.792" v="4232" actId="20577"/>
          <ac:spMkLst>
            <pc:docMk/>
            <pc:sldMk cId="3499867843" sldId="293"/>
            <ac:spMk id="7" creationId="{D4BD9A47-F0CB-29A2-53C3-C365C7E5D674}"/>
          </ac:spMkLst>
        </pc:spChg>
        <pc:picChg chg="add mod">
          <ac:chgData name="Hull, Jennifer" userId="6266d433-f053-45d5-8868-1ec7fc83f391" providerId="ADAL" clId="{09811864-DD31-4F86-B886-9FE8BC930F38}" dt="2024-02-26T22:32:25.682" v="458" actId="1076"/>
          <ac:picMkLst>
            <pc:docMk/>
            <pc:sldMk cId="3499867843" sldId="293"/>
            <ac:picMk id="4" creationId="{4A549B9E-94B7-91EC-324F-343BC57195E7}"/>
          </ac:picMkLst>
        </pc:picChg>
      </pc:sldChg>
      <pc:sldChg chg="addSp delSp modSp new mod">
        <pc:chgData name="Hull, Jennifer" userId="6266d433-f053-45d5-8868-1ec7fc83f391" providerId="ADAL" clId="{09811864-DD31-4F86-B886-9FE8BC930F38}" dt="2024-03-06T18:58:11.797" v="4475" actId="207"/>
        <pc:sldMkLst>
          <pc:docMk/>
          <pc:sldMk cId="2583403653" sldId="294"/>
        </pc:sldMkLst>
        <pc:spChg chg="mod">
          <ac:chgData name="Hull, Jennifer" userId="6266d433-f053-45d5-8868-1ec7fc83f391" providerId="ADAL" clId="{09811864-DD31-4F86-B886-9FE8BC930F38}" dt="2024-02-26T22:32:37.686" v="476" actId="20577"/>
          <ac:spMkLst>
            <pc:docMk/>
            <pc:sldMk cId="2583403653" sldId="294"/>
            <ac:spMk id="2" creationId="{4F810559-B85E-3BA7-7351-A94A4703BD77}"/>
          </ac:spMkLst>
        </pc:spChg>
        <pc:spChg chg="del">
          <ac:chgData name="Hull, Jennifer" userId="6266d433-f053-45d5-8868-1ec7fc83f391" providerId="ADAL" clId="{09811864-DD31-4F86-B886-9FE8BC930F38}" dt="2024-02-26T22:32:40.649" v="477" actId="478"/>
          <ac:spMkLst>
            <pc:docMk/>
            <pc:sldMk cId="2583403653" sldId="294"/>
            <ac:spMk id="3" creationId="{95F550C2-CB18-9A3A-0E59-C40F64986B19}"/>
          </ac:spMkLst>
        </pc:spChg>
        <pc:spChg chg="add mod">
          <ac:chgData name="Hull, Jennifer" userId="6266d433-f053-45d5-8868-1ec7fc83f391" providerId="ADAL" clId="{09811864-DD31-4F86-B886-9FE8BC930F38}" dt="2024-03-06T18:58:11.797" v="4475" actId="207"/>
          <ac:spMkLst>
            <pc:docMk/>
            <pc:sldMk cId="2583403653" sldId="294"/>
            <ac:spMk id="7" creationId="{23735B70-9604-8766-B069-0CFB8B7DF17A}"/>
          </ac:spMkLst>
        </pc:spChg>
        <pc:picChg chg="add del mod">
          <ac:chgData name="Hull, Jennifer" userId="6266d433-f053-45d5-8868-1ec7fc83f391" providerId="ADAL" clId="{09811864-DD31-4F86-B886-9FE8BC930F38}" dt="2024-03-06T17:34:31.314" v="4307" actId="478"/>
          <ac:picMkLst>
            <pc:docMk/>
            <pc:sldMk cId="2583403653" sldId="294"/>
            <ac:picMk id="4" creationId="{EA7B372C-29E4-0D26-373F-C4EEE5EC21E4}"/>
          </ac:picMkLst>
        </pc:picChg>
        <pc:picChg chg="add del mod">
          <ac:chgData name="Hull, Jennifer" userId="6266d433-f053-45d5-8868-1ec7fc83f391" providerId="ADAL" clId="{09811864-DD31-4F86-B886-9FE8BC930F38}" dt="2024-03-06T17:51:59.007" v="4317" actId="478"/>
          <ac:picMkLst>
            <pc:docMk/>
            <pc:sldMk cId="2583403653" sldId="294"/>
            <ac:picMk id="5" creationId="{3E20533B-F9E0-5151-D4B0-212658AB8ADE}"/>
          </ac:picMkLst>
        </pc:picChg>
        <pc:picChg chg="add mod">
          <ac:chgData name="Hull, Jennifer" userId="6266d433-f053-45d5-8868-1ec7fc83f391" providerId="ADAL" clId="{09811864-DD31-4F86-B886-9FE8BC930F38}" dt="2024-03-06T17:34:40.666" v="4311" actId="14100"/>
          <ac:picMkLst>
            <pc:docMk/>
            <pc:sldMk cId="2583403653" sldId="294"/>
            <ac:picMk id="6" creationId="{17E61C69-F3E2-AE8C-50C1-00FEE7CF0869}"/>
          </ac:picMkLst>
        </pc:picChg>
      </pc:sldChg>
      <pc:sldChg chg="addSp delSp modSp new mod">
        <pc:chgData name="Hull, Jennifer" userId="6266d433-f053-45d5-8868-1ec7fc83f391" providerId="ADAL" clId="{09811864-DD31-4F86-B886-9FE8BC930F38}" dt="2024-03-06T17:31:15.737" v="4306" actId="1076"/>
        <pc:sldMkLst>
          <pc:docMk/>
          <pc:sldMk cId="1798888147" sldId="295"/>
        </pc:sldMkLst>
        <pc:spChg chg="mod">
          <ac:chgData name="Hull, Jennifer" userId="6266d433-f053-45d5-8868-1ec7fc83f391" providerId="ADAL" clId="{09811864-DD31-4F86-B886-9FE8BC930F38}" dt="2024-02-26T22:33:19.293" v="507" actId="20577"/>
          <ac:spMkLst>
            <pc:docMk/>
            <pc:sldMk cId="1798888147" sldId="295"/>
            <ac:spMk id="2" creationId="{50738C2E-0BC4-9904-688F-726F53ADFC32}"/>
          </ac:spMkLst>
        </pc:spChg>
        <pc:spChg chg="del">
          <ac:chgData name="Hull, Jennifer" userId="6266d433-f053-45d5-8868-1ec7fc83f391" providerId="ADAL" clId="{09811864-DD31-4F86-B886-9FE8BC930F38}" dt="2024-02-26T22:33:07.766" v="482" actId="478"/>
          <ac:spMkLst>
            <pc:docMk/>
            <pc:sldMk cId="1798888147" sldId="295"/>
            <ac:spMk id="3" creationId="{7A42F3E8-EB94-2DAA-D98A-596E209DE00F}"/>
          </ac:spMkLst>
        </pc:spChg>
        <pc:spChg chg="add mod">
          <ac:chgData name="Hull, Jennifer" userId="6266d433-f053-45d5-8868-1ec7fc83f391" providerId="ADAL" clId="{09811864-DD31-4F86-B886-9FE8BC930F38}" dt="2024-02-26T22:33:13.012" v="484" actId="1076"/>
          <ac:spMkLst>
            <pc:docMk/>
            <pc:sldMk cId="1798888147" sldId="295"/>
            <ac:spMk id="5" creationId="{E4ED59A5-FE95-FBD4-8F73-1F2C91DAD8F8}"/>
          </ac:spMkLst>
        </pc:spChg>
        <pc:picChg chg="add mod modCrop">
          <ac:chgData name="Hull, Jennifer" userId="6266d433-f053-45d5-8868-1ec7fc83f391" providerId="ADAL" clId="{09811864-DD31-4F86-B886-9FE8BC930F38}" dt="2024-03-06T17:31:15.737" v="4306" actId="1076"/>
          <ac:picMkLst>
            <pc:docMk/>
            <pc:sldMk cId="1798888147" sldId="295"/>
            <ac:picMk id="4" creationId="{02B14256-6020-3A7F-2264-3B8FEE1E2B37}"/>
          </ac:picMkLst>
        </pc:picChg>
      </pc:sldChg>
      <pc:sldChg chg="addSp delSp modSp new mod">
        <pc:chgData name="Hull, Jennifer" userId="6266d433-f053-45d5-8868-1ec7fc83f391" providerId="ADAL" clId="{09811864-DD31-4F86-B886-9FE8BC930F38}" dt="2024-02-26T22:33:51.394" v="544" actId="1076"/>
        <pc:sldMkLst>
          <pc:docMk/>
          <pc:sldMk cId="3776770837" sldId="296"/>
        </pc:sldMkLst>
        <pc:spChg chg="mod">
          <ac:chgData name="Hull, Jennifer" userId="6266d433-f053-45d5-8868-1ec7fc83f391" providerId="ADAL" clId="{09811864-DD31-4F86-B886-9FE8BC930F38}" dt="2024-02-26T22:33:40.049" v="540" actId="313"/>
          <ac:spMkLst>
            <pc:docMk/>
            <pc:sldMk cId="3776770837" sldId="296"/>
            <ac:spMk id="2" creationId="{C2084D18-1921-1107-21E1-CAC8B56D0B7A}"/>
          </ac:spMkLst>
        </pc:spChg>
        <pc:spChg chg="del">
          <ac:chgData name="Hull, Jennifer" userId="6266d433-f053-45d5-8868-1ec7fc83f391" providerId="ADAL" clId="{09811864-DD31-4F86-B886-9FE8BC930F38}" dt="2024-02-26T22:33:42.139" v="541" actId="478"/>
          <ac:spMkLst>
            <pc:docMk/>
            <pc:sldMk cId="3776770837" sldId="296"/>
            <ac:spMk id="3" creationId="{958989D7-FFBC-79BB-A3DC-DE53A71A1F56}"/>
          </ac:spMkLst>
        </pc:spChg>
        <pc:picChg chg="add mod">
          <ac:chgData name="Hull, Jennifer" userId="6266d433-f053-45d5-8868-1ec7fc83f391" providerId="ADAL" clId="{09811864-DD31-4F86-B886-9FE8BC930F38}" dt="2024-02-26T22:33:51.394" v="544" actId="1076"/>
          <ac:picMkLst>
            <pc:docMk/>
            <pc:sldMk cId="3776770837" sldId="296"/>
            <ac:picMk id="4" creationId="{4E6ADF15-257C-E067-6478-392115D796E2}"/>
          </ac:picMkLst>
        </pc:picChg>
      </pc:sldChg>
      <pc:sldChg chg="addSp modSp new mod">
        <pc:chgData name="Hull, Jennifer" userId="6266d433-f053-45d5-8868-1ec7fc83f391" providerId="ADAL" clId="{09811864-DD31-4F86-B886-9FE8BC930F38}" dt="2024-03-06T16:23:02.092" v="4212" actId="20577"/>
        <pc:sldMkLst>
          <pc:docMk/>
          <pc:sldMk cId="1748773178" sldId="310"/>
        </pc:sldMkLst>
        <pc:spChg chg="mod">
          <ac:chgData name="Hull, Jennifer" userId="6266d433-f053-45d5-8868-1ec7fc83f391" providerId="ADAL" clId="{09811864-DD31-4F86-B886-9FE8BC930F38}" dt="2024-03-06T16:22:35.199" v="4203" actId="20577"/>
          <ac:spMkLst>
            <pc:docMk/>
            <pc:sldMk cId="1748773178" sldId="310"/>
            <ac:spMk id="2" creationId="{99FCC27E-44F4-8A55-B64B-9EA054560FD5}"/>
          </ac:spMkLst>
        </pc:spChg>
        <pc:spChg chg="mod">
          <ac:chgData name="Hull, Jennifer" userId="6266d433-f053-45d5-8868-1ec7fc83f391" providerId="ADAL" clId="{09811864-DD31-4F86-B886-9FE8BC930F38}" dt="2024-03-05T22:07:18.016" v="1727" actId="404"/>
          <ac:spMkLst>
            <pc:docMk/>
            <pc:sldMk cId="1748773178" sldId="310"/>
            <ac:spMk id="3" creationId="{DFA30C1F-F655-2027-9576-9D6F44AB6F0F}"/>
          </ac:spMkLst>
        </pc:spChg>
        <pc:graphicFrameChg chg="add mod modGraphic">
          <ac:chgData name="Hull, Jennifer" userId="6266d433-f053-45d5-8868-1ec7fc83f391" providerId="ADAL" clId="{09811864-DD31-4F86-B886-9FE8BC930F38}" dt="2024-03-06T16:23:02.092" v="4212" actId="20577"/>
          <ac:graphicFrameMkLst>
            <pc:docMk/>
            <pc:sldMk cId="1748773178" sldId="310"/>
            <ac:graphicFrameMk id="4" creationId="{DB9117F3-FB94-27DB-581E-E1119EE7EFB1}"/>
          </ac:graphicFrameMkLst>
        </pc:graphicFrameChg>
      </pc:sldChg>
      <pc:sldChg chg="addSp delSp modSp new del mod">
        <pc:chgData name="Hull, Jennifer" userId="6266d433-f053-45d5-8868-1ec7fc83f391" providerId="ADAL" clId="{09811864-DD31-4F86-B886-9FE8BC930F38}" dt="2024-03-06T19:26:20.018" v="4477" actId="47"/>
        <pc:sldMkLst>
          <pc:docMk/>
          <pc:sldMk cId="925366793" sldId="311"/>
        </pc:sldMkLst>
        <pc:spChg chg="mod">
          <ac:chgData name="Hull, Jennifer" userId="6266d433-f053-45d5-8868-1ec7fc83f391" providerId="ADAL" clId="{09811864-DD31-4F86-B886-9FE8BC930F38}" dt="2024-03-05T22:23:30.562" v="3453" actId="20577"/>
          <ac:spMkLst>
            <pc:docMk/>
            <pc:sldMk cId="925366793" sldId="311"/>
            <ac:spMk id="2" creationId="{852BE9C1-E579-261F-1EB0-417D5A4200FB}"/>
          </ac:spMkLst>
        </pc:spChg>
        <pc:spChg chg="del mod">
          <ac:chgData name="Hull, Jennifer" userId="6266d433-f053-45d5-8868-1ec7fc83f391" providerId="ADAL" clId="{09811864-DD31-4F86-B886-9FE8BC930F38}" dt="2024-03-06T17:52:23.135" v="4318" actId="21"/>
          <ac:spMkLst>
            <pc:docMk/>
            <pc:sldMk cId="925366793" sldId="311"/>
            <ac:spMk id="3" creationId="{8D73BAA9-9AA9-2759-67F0-BA0BC8A485E5}"/>
          </ac:spMkLst>
        </pc:spChg>
        <pc:spChg chg="add mod">
          <ac:chgData name="Hull, Jennifer" userId="6266d433-f053-45d5-8868-1ec7fc83f391" providerId="ADAL" clId="{09811864-DD31-4F86-B886-9FE8BC930F38}" dt="2024-03-06T17:52:23.135" v="4318" actId="21"/>
          <ac:spMkLst>
            <pc:docMk/>
            <pc:sldMk cId="925366793" sldId="311"/>
            <ac:spMk id="5" creationId="{344D4FF2-D305-F997-9435-98F283D6C0F1}"/>
          </ac:spMkLst>
        </pc:spChg>
      </pc:sldChg>
      <pc:sldChg chg="delSp modSp add mod">
        <pc:chgData name="Hull, Jennifer" userId="6266d433-f053-45d5-8868-1ec7fc83f391" providerId="ADAL" clId="{09811864-DD31-4F86-B886-9FE8BC930F38}" dt="2024-03-06T17:51:53.763" v="4316" actId="1076"/>
        <pc:sldMkLst>
          <pc:docMk/>
          <pc:sldMk cId="431712616" sldId="312"/>
        </pc:sldMkLst>
        <pc:picChg chg="mod">
          <ac:chgData name="Hull, Jennifer" userId="6266d433-f053-45d5-8868-1ec7fc83f391" providerId="ADAL" clId="{09811864-DD31-4F86-B886-9FE8BC930F38}" dt="2024-03-06T17:51:53.763" v="4316" actId="1076"/>
          <ac:picMkLst>
            <pc:docMk/>
            <pc:sldMk cId="431712616" sldId="312"/>
            <ac:picMk id="5" creationId="{3E20533B-F9E0-5151-D4B0-212658AB8ADE}"/>
          </ac:picMkLst>
        </pc:picChg>
        <pc:picChg chg="del">
          <ac:chgData name="Hull, Jennifer" userId="6266d433-f053-45d5-8868-1ec7fc83f391" providerId="ADAL" clId="{09811864-DD31-4F86-B886-9FE8BC930F38}" dt="2024-03-06T17:51:48.003" v="4313" actId="478"/>
          <ac:picMkLst>
            <pc:docMk/>
            <pc:sldMk cId="431712616" sldId="312"/>
            <ac:picMk id="6" creationId="{17E61C69-F3E2-AE8C-50C1-00FEE7CF0869}"/>
          </ac:picMkLst>
        </pc:picChg>
      </pc:sldChg>
      <pc:sldChg chg="add">
        <pc:chgData name="Hull, Jennifer" userId="6266d433-f053-45d5-8868-1ec7fc83f391" providerId="ADAL" clId="{09811864-DD31-4F86-B886-9FE8BC930F38}" dt="2024-03-06T19:26:18.149" v="4476"/>
        <pc:sldMkLst>
          <pc:docMk/>
          <pc:sldMk cId="3636034830" sldId="313"/>
        </pc:sldMkLst>
      </pc:sldChg>
      <pc:sldMasterChg chg="modSldLayout">
        <pc:chgData name="Hull, Jennifer" userId="6266d433-f053-45d5-8868-1ec7fc83f391" providerId="ADAL" clId="{09811864-DD31-4F86-B886-9FE8BC930F38}" dt="2024-02-26T22:29:51.374" v="235" actId="20577"/>
        <pc:sldMasterMkLst>
          <pc:docMk/>
          <pc:sldMasterMk cId="0" sldId="2147483650"/>
        </pc:sldMasterMkLst>
        <pc:sldLayoutChg chg="modSp mod">
          <pc:chgData name="Hull, Jennifer" userId="6266d433-f053-45d5-8868-1ec7fc83f391" providerId="ADAL" clId="{09811864-DD31-4F86-B886-9FE8BC930F38}" dt="2024-02-26T22:29:51.374" v="235" actId="20577"/>
          <pc:sldLayoutMkLst>
            <pc:docMk/>
            <pc:sldMasterMk cId="0" sldId="2147483650"/>
            <pc:sldLayoutMk cId="0" sldId="2147483651"/>
          </pc:sldLayoutMkLst>
          <pc:spChg chg="mod">
            <ac:chgData name="Hull, Jennifer" userId="6266d433-f053-45d5-8868-1ec7fc83f391" providerId="ADAL" clId="{09811864-DD31-4F86-B886-9FE8BC930F38}" dt="2024-02-26T22:29:51.374" v="235" actId="20577"/>
            <ac:spMkLst>
              <pc:docMk/>
              <pc:sldMasterMk cId="0" sldId="2147483650"/>
              <pc:sldLayoutMk cId="0" sldId="2147483651"/>
              <ac:spMk id="5" creationId="{00000000-0000-0000-0000-000000000000}"/>
            </ac:spMkLst>
          </pc:spChg>
        </pc:sldLayoutChg>
      </pc:sldMasterChg>
    </pc:docChg>
  </pc:docChgLst>
  <pc:docChgLst>
    <pc:chgData name="Flannery, Jonathan" userId="S::jflannery@aha.org::520b7073-0115-4fed-9dab-e95eec0f5a0a" providerId="AD" clId="Web-{FFB5AF33-F17C-EF29-7C40-3F6BAF8D64CF}"/>
    <pc:docChg chg="addSld delSld modSld sldOrd">
      <pc:chgData name="Flannery, Jonathan" userId="S::jflannery@aha.org::520b7073-0115-4fed-9dab-e95eec0f5a0a" providerId="AD" clId="Web-{FFB5AF33-F17C-EF29-7C40-3F6BAF8D64CF}" dt="2024-06-05T16:03:12.511" v="1126" actId="20577"/>
      <pc:docMkLst>
        <pc:docMk/>
      </pc:docMkLst>
      <pc:sldChg chg="addSp modSp">
        <pc:chgData name="Flannery, Jonathan" userId="S::jflannery@aha.org::520b7073-0115-4fed-9dab-e95eec0f5a0a" providerId="AD" clId="Web-{FFB5AF33-F17C-EF29-7C40-3F6BAF8D64CF}" dt="2024-06-05T15:53:05.143" v="925"/>
        <pc:sldMkLst>
          <pc:docMk/>
          <pc:sldMk cId="1909000006" sldId="272"/>
        </pc:sldMkLst>
        <pc:spChg chg="mod">
          <ac:chgData name="Flannery, Jonathan" userId="S::jflannery@aha.org::520b7073-0115-4fed-9dab-e95eec0f5a0a" providerId="AD" clId="Web-{FFB5AF33-F17C-EF29-7C40-3F6BAF8D64CF}" dt="2024-06-05T15:52:17.486" v="921" actId="1076"/>
          <ac:spMkLst>
            <pc:docMk/>
            <pc:sldMk cId="1909000006" sldId="272"/>
            <ac:spMk id="3" creationId="{9BC9904D-3D1F-E9FF-33DC-D75731F9D48F}"/>
          </ac:spMkLst>
        </pc:spChg>
        <pc:spChg chg="add mod ord">
          <ac:chgData name="Flannery, Jonathan" userId="S::jflannery@aha.org::520b7073-0115-4fed-9dab-e95eec0f5a0a" providerId="AD" clId="Web-{FFB5AF33-F17C-EF29-7C40-3F6BAF8D64CF}" dt="2024-06-05T15:53:05.143" v="925"/>
          <ac:spMkLst>
            <pc:docMk/>
            <pc:sldMk cId="1909000006" sldId="272"/>
            <ac:spMk id="4" creationId="{1ECC7B9D-6BF3-E6CB-72C3-9733EA90EBC1}"/>
          </ac:spMkLst>
        </pc:spChg>
      </pc:sldChg>
      <pc:sldChg chg="ord">
        <pc:chgData name="Flannery, Jonathan" userId="S::jflannery@aha.org::520b7073-0115-4fed-9dab-e95eec0f5a0a" providerId="AD" clId="Web-{FFB5AF33-F17C-EF29-7C40-3F6BAF8D64CF}" dt="2024-06-05T15:48:07.044" v="879"/>
        <pc:sldMkLst>
          <pc:docMk/>
          <pc:sldMk cId="2186316950" sldId="319"/>
        </pc:sldMkLst>
      </pc:sldChg>
      <pc:sldChg chg="modSp">
        <pc:chgData name="Flannery, Jonathan" userId="S::jflannery@aha.org::520b7073-0115-4fed-9dab-e95eec0f5a0a" providerId="AD" clId="Web-{FFB5AF33-F17C-EF29-7C40-3F6BAF8D64CF}" dt="2024-06-05T15:48:55.857" v="891" actId="20577"/>
        <pc:sldMkLst>
          <pc:docMk/>
          <pc:sldMk cId="3153725201" sldId="320"/>
        </pc:sldMkLst>
        <pc:spChg chg="mod">
          <ac:chgData name="Flannery, Jonathan" userId="S::jflannery@aha.org::520b7073-0115-4fed-9dab-e95eec0f5a0a" providerId="AD" clId="Web-{FFB5AF33-F17C-EF29-7C40-3F6BAF8D64CF}" dt="2024-06-05T15:48:55.857" v="891" actId="20577"/>
          <ac:spMkLst>
            <pc:docMk/>
            <pc:sldMk cId="3153725201" sldId="320"/>
            <ac:spMk id="3" creationId="{1481953D-B05F-863C-2154-4870E3E99A5F}"/>
          </ac:spMkLst>
        </pc:spChg>
      </pc:sldChg>
      <pc:sldChg chg="modSp add replId">
        <pc:chgData name="Flannery, Jonathan" userId="S::jflannery@aha.org::520b7073-0115-4fed-9dab-e95eec0f5a0a" providerId="AD" clId="Web-{FFB5AF33-F17C-EF29-7C40-3F6BAF8D64CF}" dt="2024-06-05T15:07:23.411" v="2" actId="20577"/>
        <pc:sldMkLst>
          <pc:docMk/>
          <pc:sldMk cId="63540998" sldId="614"/>
        </pc:sldMkLst>
        <pc:spChg chg="mod">
          <ac:chgData name="Flannery, Jonathan" userId="S::jflannery@aha.org::520b7073-0115-4fed-9dab-e95eec0f5a0a" providerId="AD" clId="Web-{FFB5AF33-F17C-EF29-7C40-3F6BAF8D64CF}" dt="2024-06-05T15:07:23.411" v="2" actId="20577"/>
          <ac:spMkLst>
            <pc:docMk/>
            <pc:sldMk cId="63540998" sldId="614"/>
            <ac:spMk id="2" creationId="{4508060F-6032-ED6E-BF8F-95907816B244}"/>
          </ac:spMkLst>
        </pc:spChg>
      </pc:sldChg>
      <pc:sldChg chg="addSp modSp add mod replId modClrScheme chgLayout">
        <pc:chgData name="Flannery, Jonathan" userId="S::jflannery@aha.org::520b7073-0115-4fed-9dab-e95eec0f5a0a" providerId="AD" clId="Web-{FFB5AF33-F17C-EF29-7C40-3F6BAF8D64CF}" dt="2024-06-05T15:08:49.084" v="77" actId="20577"/>
        <pc:sldMkLst>
          <pc:docMk/>
          <pc:sldMk cId="1858086428" sldId="615"/>
        </pc:sldMkLst>
        <pc:spChg chg="mod ord">
          <ac:chgData name="Flannery, Jonathan" userId="S::jflannery@aha.org::520b7073-0115-4fed-9dab-e95eec0f5a0a" providerId="AD" clId="Web-{FFB5AF33-F17C-EF29-7C40-3F6BAF8D64CF}" dt="2024-06-05T15:07:42.693" v="6" actId="20577"/>
          <ac:spMkLst>
            <pc:docMk/>
            <pc:sldMk cId="1858086428" sldId="615"/>
            <ac:spMk id="2" creationId="{4508060F-6032-ED6E-BF8F-95907816B244}"/>
          </ac:spMkLst>
        </pc:spChg>
        <pc:spChg chg="add mod ord">
          <ac:chgData name="Flannery, Jonathan" userId="S::jflannery@aha.org::520b7073-0115-4fed-9dab-e95eec0f5a0a" providerId="AD" clId="Web-{FFB5AF33-F17C-EF29-7C40-3F6BAF8D64CF}" dt="2024-06-05T15:08:49.084" v="77" actId="20577"/>
          <ac:spMkLst>
            <pc:docMk/>
            <pc:sldMk cId="1858086428" sldId="615"/>
            <ac:spMk id="3" creationId="{B821758C-C9A4-98FA-2191-BED6CABCE4E3}"/>
          </ac:spMkLst>
        </pc:spChg>
      </pc:sldChg>
      <pc:sldChg chg="modSp add replId">
        <pc:chgData name="Flannery, Jonathan" userId="S::jflannery@aha.org::520b7073-0115-4fed-9dab-e95eec0f5a0a" providerId="AD" clId="Web-{FFB5AF33-F17C-EF29-7C40-3F6BAF8D64CF}" dt="2024-06-05T15:51:22.453" v="901" actId="20577"/>
        <pc:sldMkLst>
          <pc:docMk/>
          <pc:sldMk cId="1436153550" sldId="616"/>
        </pc:sldMkLst>
        <pc:spChg chg="mod">
          <ac:chgData name="Flannery, Jonathan" userId="S::jflannery@aha.org::520b7073-0115-4fed-9dab-e95eec0f5a0a" providerId="AD" clId="Web-{FFB5AF33-F17C-EF29-7C40-3F6BAF8D64CF}" dt="2024-06-05T15:09:15.772" v="85" actId="20577"/>
          <ac:spMkLst>
            <pc:docMk/>
            <pc:sldMk cId="1436153550" sldId="616"/>
            <ac:spMk id="2" creationId="{4508060F-6032-ED6E-BF8F-95907816B244}"/>
          </ac:spMkLst>
        </pc:spChg>
        <pc:spChg chg="mod">
          <ac:chgData name="Flannery, Jonathan" userId="S::jflannery@aha.org::520b7073-0115-4fed-9dab-e95eec0f5a0a" providerId="AD" clId="Web-{FFB5AF33-F17C-EF29-7C40-3F6BAF8D64CF}" dt="2024-06-05T15:51:22.453" v="901" actId="20577"/>
          <ac:spMkLst>
            <pc:docMk/>
            <pc:sldMk cId="1436153550" sldId="616"/>
            <ac:spMk id="3" creationId="{B821758C-C9A4-98FA-2191-BED6CABCE4E3}"/>
          </ac:spMkLst>
        </pc:spChg>
      </pc:sldChg>
      <pc:sldChg chg="modSp add replId">
        <pc:chgData name="Flannery, Jonathan" userId="S::jflannery@aha.org::520b7073-0115-4fed-9dab-e95eec0f5a0a" providerId="AD" clId="Web-{FFB5AF33-F17C-EF29-7C40-3F6BAF8D64CF}" dt="2024-06-05T15:09:11.850" v="81" actId="20577"/>
        <pc:sldMkLst>
          <pc:docMk/>
          <pc:sldMk cId="3576948" sldId="617"/>
        </pc:sldMkLst>
        <pc:spChg chg="mod">
          <ac:chgData name="Flannery, Jonathan" userId="S::jflannery@aha.org::520b7073-0115-4fed-9dab-e95eec0f5a0a" providerId="AD" clId="Web-{FFB5AF33-F17C-EF29-7C40-3F6BAF8D64CF}" dt="2024-06-05T15:09:11.850" v="81" actId="20577"/>
          <ac:spMkLst>
            <pc:docMk/>
            <pc:sldMk cId="3576948" sldId="617"/>
            <ac:spMk id="2" creationId="{4508060F-6032-ED6E-BF8F-95907816B244}"/>
          </ac:spMkLst>
        </pc:spChg>
      </pc:sldChg>
      <pc:sldChg chg="modSp add replId">
        <pc:chgData name="Flannery, Jonathan" userId="S::jflannery@aha.org::520b7073-0115-4fed-9dab-e95eec0f5a0a" providerId="AD" clId="Web-{FFB5AF33-F17C-EF29-7C40-3F6BAF8D64CF}" dt="2024-06-05T15:16:44.077" v="478" actId="20577"/>
        <pc:sldMkLst>
          <pc:docMk/>
          <pc:sldMk cId="4265623012" sldId="618"/>
        </pc:sldMkLst>
        <pc:spChg chg="mod">
          <ac:chgData name="Flannery, Jonathan" userId="S::jflannery@aha.org::520b7073-0115-4fed-9dab-e95eec0f5a0a" providerId="AD" clId="Web-{FFB5AF33-F17C-EF29-7C40-3F6BAF8D64CF}" dt="2024-06-05T15:12:39.713" v="272" actId="20577"/>
          <ac:spMkLst>
            <pc:docMk/>
            <pc:sldMk cId="4265623012" sldId="618"/>
            <ac:spMk id="2" creationId="{4508060F-6032-ED6E-BF8F-95907816B244}"/>
          </ac:spMkLst>
        </pc:spChg>
        <pc:spChg chg="mod">
          <ac:chgData name="Flannery, Jonathan" userId="S::jflannery@aha.org::520b7073-0115-4fed-9dab-e95eec0f5a0a" providerId="AD" clId="Web-{FFB5AF33-F17C-EF29-7C40-3F6BAF8D64CF}" dt="2024-06-05T15:16:44.077" v="478" actId="20577"/>
          <ac:spMkLst>
            <pc:docMk/>
            <pc:sldMk cId="4265623012" sldId="618"/>
            <ac:spMk id="3" creationId="{1481953D-B05F-863C-2154-4870E3E99A5F}"/>
          </ac:spMkLst>
        </pc:spChg>
      </pc:sldChg>
      <pc:sldChg chg="modSp add replId">
        <pc:chgData name="Flannery, Jonathan" userId="S::jflannery@aha.org::520b7073-0115-4fed-9dab-e95eec0f5a0a" providerId="AD" clId="Web-{FFB5AF33-F17C-EF29-7C40-3F6BAF8D64CF}" dt="2024-06-05T15:12:32.510" v="268" actId="20577"/>
        <pc:sldMkLst>
          <pc:docMk/>
          <pc:sldMk cId="3542239518" sldId="619"/>
        </pc:sldMkLst>
        <pc:spChg chg="mod">
          <ac:chgData name="Flannery, Jonathan" userId="S::jflannery@aha.org::520b7073-0115-4fed-9dab-e95eec0f5a0a" providerId="AD" clId="Web-{FFB5AF33-F17C-EF29-7C40-3F6BAF8D64CF}" dt="2024-06-05T15:12:32.510" v="268" actId="20577"/>
          <ac:spMkLst>
            <pc:docMk/>
            <pc:sldMk cId="3542239518" sldId="619"/>
            <ac:spMk id="2" creationId="{4508060F-6032-ED6E-BF8F-95907816B244}"/>
          </ac:spMkLst>
        </pc:spChg>
      </pc:sldChg>
      <pc:sldChg chg="modSp new">
        <pc:chgData name="Flannery, Jonathan" userId="S::jflannery@aha.org::520b7073-0115-4fed-9dab-e95eec0f5a0a" providerId="AD" clId="Web-{FFB5AF33-F17C-EF29-7C40-3F6BAF8D64CF}" dt="2024-06-05T15:19:31.360" v="629" actId="20577"/>
        <pc:sldMkLst>
          <pc:docMk/>
          <pc:sldMk cId="719074559" sldId="620"/>
        </pc:sldMkLst>
        <pc:spChg chg="mod">
          <ac:chgData name="Flannery, Jonathan" userId="S::jflannery@aha.org::520b7073-0115-4fed-9dab-e95eec0f5a0a" providerId="AD" clId="Web-{FFB5AF33-F17C-EF29-7C40-3F6BAF8D64CF}" dt="2024-06-05T15:19:31.360" v="629" actId="20577"/>
          <ac:spMkLst>
            <pc:docMk/>
            <pc:sldMk cId="719074559" sldId="620"/>
            <ac:spMk id="2" creationId="{6B7914FD-D3F4-E729-5D2E-78404BB66D1B}"/>
          </ac:spMkLst>
        </pc:spChg>
        <pc:spChg chg="mod">
          <ac:chgData name="Flannery, Jonathan" userId="S::jflannery@aha.org::520b7073-0115-4fed-9dab-e95eec0f5a0a" providerId="AD" clId="Web-{FFB5AF33-F17C-EF29-7C40-3F6BAF8D64CF}" dt="2024-06-05T15:19:26.907" v="622" actId="20577"/>
          <ac:spMkLst>
            <pc:docMk/>
            <pc:sldMk cId="719074559" sldId="620"/>
            <ac:spMk id="3" creationId="{923D4E5A-7269-0B6B-FD29-72A521334CF9}"/>
          </ac:spMkLst>
        </pc:spChg>
      </pc:sldChg>
      <pc:sldChg chg="modSp add replId">
        <pc:chgData name="Flannery, Jonathan" userId="S::jflannery@aha.org::520b7073-0115-4fed-9dab-e95eec0f5a0a" providerId="AD" clId="Web-{FFB5AF33-F17C-EF29-7C40-3F6BAF8D64CF}" dt="2024-06-05T15:50:43.906" v="898" actId="20577"/>
        <pc:sldMkLst>
          <pc:docMk/>
          <pc:sldMk cId="1906240759" sldId="621"/>
        </pc:sldMkLst>
        <pc:spChg chg="mod">
          <ac:chgData name="Flannery, Jonathan" userId="S::jflannery@aha.org::520b7073-0115-4fed-9dab-e95eec0f5a0a" providerId="AD" clId="Web-{FFB5AF33-F17C-EF29-7C40-3F6BAF8D64CF}" dt="2024-06-05T15:50:43.906" v="898" actId="20577"/>
          <ac:spMkLst>
            <pc:docMk/>
            <pc:sldMk cId="1906240759" sldId="621"/>
            <ac:spMk id="3" creationId="{1481953D-B05F-863C-2154-4870E3E99A5F}"/>
          </ac:spMkLst>
        </pc:spChg>
      </pc:sldChg>
      <pc:sldChg chg="add del replId">
        <pc:chgData name="Flannery, Jonathan" userId="S::jflannery@aha.org::520b7073-0115-4fed-9dab-e95eec0f5a0a" providerId="AD" clId="Web-{FFB5AF33-F17C-EF29-7C40-3F6BAF8D64CF}" dt="2024-06-05T15:48:42.966" v="887"/>
        <pc:sldMkLst>
          <pc:docMk/>
          <pc:sldMk cId="1924709462" sldId="621"/>
        </pc:sldMkLst>
      </pc:sldChg>
      <pc:sldChg chg="modSp new">
        <pc:chgData name="Flannery, Jonathan" userId="S::jflannery@aha.org::520b7073-0115-4fed-9dab-e95eec0f5a0a" providerId="AD" clId="Web-{FFB5AF33-F17C-EF29-7C40-3F6BAF8D64CF}" dt="2024-06-05T16:03:12.511" v="1126" actId="20577"/>
        <pc:sldMkLst>
          <pc:docMk/>
          <pc:sldMk cId="2089899458" sldId="622"/>
        </pc:sldMkLst>
        <pc:spChg chg="mod">
          <ac:chgData name="Flannery, Jonathan" userId="S::jflannery@aha.org::520b7073-0115-4fed-9dab-e95eec0f5a0a" providerId="AD" clId="Web-{FFB5AF33-F17C-EF29-7C40-3F6BAF8D64CF}" dt="2024-06-05T15:51:51.423" v="911" actId="20577"/>
          <ac:spMkLst>
            <pc:docMk/>
            <pc:sldMk cId="2089899458" sldId="622"/>
            <ac:spMk id="2" creationId="{8700E545-3BC2-7A42-7AC4-074C5B82C23A}"/>
          </ac:spMkLst>
        </pc:spChg>
        <pc:spChg chg="mod">
          <ac:chgData name="Flannery, Jonathan" userId="S::jflannery@aha.org::520b7073-0115-4fed-9dab-e95eec0f5a0a" providerId="AD" clId="Web-{FFB5AF33-F17C-EF29-7C40-3F6BAF8D64CF}" dt="2024-06-05T16:03:12.511" v="1126" actId="20577"/>
          <ac:spMkLst>
            <pc:docMk/>
            <pc:sldMk cId="2089899458" sldId="622"/>
            <ac:spMk id="3" creationId="{537494D2-799C-1B83-98F4-E54840A02DAC}"/>
          </ac:spMkLst>
        </pc:spChg>
      </pc:sldChg>
    </pc:docChg>
  </pc:docChgLst>
  <pc:docChgLst>
    <pc:chgData name="Wallace, Austin" userId="c9c1809e-b12a-4088-bac9-455ce903f539" providerId="ADAL" clId="{A4CC0255-275F-4FCE-B408-AF3B948059D7}"/>
    <pc:docChg chg="undo custSel addSld modSld">
      <pc:chgData name="Wallace, Austin" userId="c9c1809e-b12a-4088-bac9-455ce903f539" providerId="ADAL" clId="{A4CC0255-275F-4FCE-B408-AF3B948059D7}" dt="2024-02-29T17:06:09.561" v="2766" actId="2710"/>
      <pc:docMkLst>
        <pc:docMk/>
      </pc:docMkLst>
      <pc:sldChg chg="modSp mod">
        <pc:chgData name="Wallace, Austin" userId="c9c1809e-b12a-4088-bac9-455ce903f539" providerId="ADAL" clId="{A4CC0255-275F-4FCE-B408-AF3B948059D7}" dt="2024-02-29T16:44:15.782" v="2040" actId="1076"/>
        <pc:sldMkLst>
          <pc:docMk/>
          <pc:sldMk cId="754290702" sldId="279"/>
        </pc:sldMkLst>
        <pc:spChg chg="mod">
          <ac:chgData name="Wallace, Austin" userId="c9c1809e-b12a-4088-bac9-455ce903f539" providerId="ADAL" clId="{A4CC0255-275F-4FCE-B408-AF3B948059D7}" dt="2024-02-29T16:12:21.587" v="19" actId="255"/>
          <ac:spMkLst>
            <pc:docMk/>
            <pc:sldMk cId="754290702" sldId="279"/>
            <ac:spMk id="2" creationId="{1F2123AE-3322-A3E4-EAEB-51DC7CB033E1}"/>
          </ac:spMkLst>
        </pc:spChg>
        <pc:spChg chg="mod">
          <ac:chgData name="Wallace, Austin" userId="c9c1809e-b12a-4088-bac9-455ce903f539" providerId="ADAL" clId="{A4CC0255-275F-4FCE-B408-AF3B948059D7}" dt="2024-02-29T16:44:15.782" v="2040" actId="1076"/>
          <ac:spMkLst>
            <pc:docMk/>
            <pc:sldMk cId="754290702" sldId="279"/>
            <ac:spMk id="3" creationId="{A04EEB07-B403-C973-AB42-8A6CB3D9A163}"/>
          </ac:spMkLst>
        </pc:spChg>
      </pc:sldChg>
      <pc:sldChg chg="modSp mod">
        <pc:chgData name="Wallace, Austin" userId="c9c1809e-b12a-4088-bac9-455ce903f539" providerId="ADAL" clId="{A4CC0255-275F-4FCE-B408-AF3B948059D7}" dt="2024-02-29T17:05:09.823" v="2759" actId="115"/>
        <pc:sldMkLst>
          <pc:docMk/>
          <pc:sldMk cId="3961146012" sldId="283"/>
        </pc:sldMkLst>
        <pc:spChg chg="mod">
          <ac:chgData name="Wallace, Austin" userId="c9c1809e-b12a-4088-bac9-455ce903f539" providerId="ADAL" clId="{A4CC0255-275F-4FCE-B408-AF3B948059D7}" dt="2024-02-29T16:17:40.877" v="533" actId="20577"/>
          <ac:spMkLst>
            <pc:docMk/>
            <pc:sldMk cId="3961146012" sldId="283"/>
            <ac:spMk id="2" creationId="{B549174F-B4BF-E5E9-8DF1-95E64B482452}"/>
          </ac:spMkLst>
        </pc:spChg>
        <pc:spChg chg="mod">
          <ac:chgData name="Wallace, Austin" userId="c9c1809e-b12a-4088-bac9-455ce903f539" providerId="ADAL" clId="{A4CC0255-275F-4FCE-B408-AF3B948059D7}" dt="2024-02-29T17:05:09.823" v="2759" actId="115"/>
          <ac:spMkLst>
            <pc:docMk/>
            <pc:sldMk cId="3961146012" sldId="283"/>
            <ac:spMk id="3" creationId="{A8D5E9A9-01C5-999A-58AC-59AFE2037EE0}"/>
          </ac:spMkLst>
        </pc:spChg>
      </pc:sldChg>
      <pc:sldChg chg="modSp mod">
        <pc:chgData name="Wallace, Austin" userId="c9c1809e-b12a-4088-bac9-455ce903f539" providerId="ADAL" clId="{A4CC0255-275F-4FCE-B408-AF3B948059D7}" dt="2024-02-29T17:04:47.608" v="2755" actId="113"/>
        <pc:sldMkLst>
          <pc:docMk/>
          <pc:sldMk cId="1912895793" sldId="285"/>
        </pc:sldMkLst>
        <pc:spChg chg="mod">
          <ac:chgData name="Wallace, Austin" userId="c9c1809e-b12a-4088-bac9-455ce903f539" providerId="ADAL" clId="{A4CC0255-275F-4FCE-B408-AF3B948059D7}" dt="2024-02-29T17:04:47.608" v="2755" actId="113"/>
          <ac:spMkLst>
            <pc:docMk/>
            <pc:sldMk cId="1912895793" sldId="285"/>
            <ac:spMk id="3" creationId="{66B3E03D-C591-5125-6851-0FB09B3233F7}"/>
          </ac:spMkLst>
        </pc:spChg>
      </pc:sldChg>
      <pc:sldChg chg="modSp mod">
        <pc:chgData name="Wallace, Austin" userId="c9c1809e-b12a-4088-bac9-455ce903f539" providerId="ADAL" clId="{A4CC0255-275F-4FCE-B408-AF3B948059D7}" dt="2024-02-29T17:01:55.288" v="2712" actId="5793"/>
        <pc:sldMkLst>
          <pc:docMk/>
          <pc:sldMk cId="1205686969" sldId="291"/>
        </pc:sldMkLst>
        <pc:spChg chg="mod">
          <ac:chgData name="Wallace, Austin" userId="c9c1809e-b12a-4088-bac9-455ce903f539" providerId="ADAL" clId="{A4CC0255-275F-4FCE-B408-AF3B948059D7}" dt="2024-02-29T16:51:06.356" v="2069" actId="20577"/>
          <ac:spMkLst>
            <pc:docMk/>
            <pc:sldMk cId="1205686969" sldId="291"/>
            <ac:spMk id="2" creationId="{49BB598C-E162-BC76-92FD-77E0B16DC697}"/>
          </ac:spMkLst>
        </pc:spChg>
        <pc:spChg chg="mod">
          <ac:chgData name="Wallace, Austin" userId="c9c1809e-b12a-4088-bac9-455ce903f539" providerId="ADAL" clId="{A4CC0255-275F-4FCE-B408-AF3B948059D7}" dt="2024-02-29T17:01:55.288" v="2712" actId="5793"/>
          <ac:spMkLst>
            <pc:docMk/>
            <pc:sldMk cId="1205686969" sldId="291"/>
            <ac:spMk id="3" creationId="{25953C56-1525-27A7-CB3B-E632AD7C5A32}"/>
          </ac:spMkLst>
        </pc:spChg>
      </pc:sldChg>
      <pc:sldChg chg="modSp new mod">
        <pc:chgData name="Wallace, Austin" userId="c9c1809e-b12a-4088-bac9-455ce903f539" providerId="ADAL" clId="{A4CC0255-275F-4FCE-B408-AF3B948059D7}" dt="2024-02-29T16:45:05.251" v="2041" actId="20577"/>
        <pc:sldMkLst>
          <pc:docMk/>
          <pc:sldMk cId="1733545211" sldId="306"/>
        </pc:sldMkLst>
        <pc:spChg chg="mod">
          <ac:chgData name="Wallace, Austin" userId="c9c1809e-b12a-4088-bac9-455ce903f539" providerId="ADAL" clId="{A4CC0255-275F-4FCE-B408-AF3B948059D7}" dt="2024-02-29T16:12:33.160" v="24" actId="404"/>
          <ac:spMkLst>
            <pc:docMk/>
            <pc:sldMk cId="1733545211" sldId="306"/>
            <ac:spMk id="2" creationId="{F646FB5B-85DD-868B-22D4-14F418BE466B}"/>
          </ac:spMkLst>
        </pc:spChg>
        <pc:spChg chg="mod">
          <ac:chgData name="Wallace, Austin" userId="c9c1809e-b12a-4088-bac9-455ce903f539" providerId="ADAL" clId="{A4CC0255-275F-4FCE-B408-AF3B948059D7}" dt="2024-02-29T16:45:05.251" v="2041" actId="20577"/>
          <ac:spMkLst>
            <pc:docMk/>
            <pc:sldMk cId="1733545211" sldId="306"/>
            <ac:spMk id="3" creationId="{6CAF0766-E42C-2BD0-C89C-16725006F3BB}"/>
          </ac:spMkLst>
        </pc:spChg>
      </pc:sldChg>
      <pc:sldChg chg="modSp new mod">
        <pc:chgData name="Wallace, Austin" userId="c9c1809e-b12a-4088-bac9-455ce903f539" providerId="ADAL" clId="{A4CC0255-275F-4FCE-B408-AF3B948059D7}" dt="2024-02-29T17:06:09.561" v="2766" actId="2710"/>
        <pc:sldMkLst>
          <pc:docMk/>
          <pc:sldMk cId="1258766535" sldId="307"/>
        </pc:sldMkLst>
        <pc:spChg chg="mod">
          <ac:chgData name="Wallace, Austin" userId="c9c1809e-b12a-4088-bac9-455ce903f539" providerId="ADAL" clId="{A4CC0255-275F-4FCE-B408-AF3B948059D7}" dt="2024-02-29T16:25:49.359" v="988" actId="20577"/>
          <ac:spMkLst>
            <pc:docMk/>
            <pc:sldMk cId="1258766535" sldId="307"/>
            <ac:spMk id="2" creationId="{E6DA7B13-D3BE-8DBA-9E97-3743C7016D77}"/>
          </ac:spMkLst>
        </pc:spChg>
        <pc:spChg chg="mod">
          <ac:chgData name="Wallace, Austin" userId="c9c1809e-b12a-4088-bac9-455ce903f539" providerId="ADAL" clId="{A4CC0255-275F-4FCE-B408-AF3B948059D7}" dt="2024-02-29T17:06:09.561" v="2766" actId="2710"/>
          <ac:spMkLst>
            <pc:docMk/>
            <pc:sldMk cId="1258766535" sldId="307"/>
            <ac:spMk id="3" creationId="{304C03B2-796A-EED6-ADDE-D153F7D2F7C9}"/>
          </ac:spMkLst>
        </pc:spChg>
      </pc:sldChg>
      <pc:sldChg chg="addSp modSp new mod">
        <pc:chgData name="Wallace, Austin" userId="c9c1809e-b12a-4088-bac9-455ce903f539" providerId="ADAL" clId="{A4CC0255-275F-4FCE-B408-AF3B948059D7}" dt="2024-02-29T16:43:48.857" v="2039" actId="1076"/>
        <pc:sldMkLst>
          <pc:docMk/>
          <pc:sldMk cId="1851349827" sldId="308"/>
        </pc:sldMkLst>
        <pc:spChg chg="mod">
          <ac:chgData name="Wallace, Austin" userId="c9c1809e-b12a-4088-bac9-455ce903f539" providerId="ADAL" clId="{A4CC0255-275F-4FCE-B408-AF3B948059D7}" dt="2024-02-29T16:32:41.240" v="1563" actId="20577"/>
          <ac:spMkLst>
            <pc:docMk/>
            <pc:sldMk cId="1851349827" sldId="308"/>
            <ac:spMk id="2" creationId="{E9452AD3-65CD-4A07-2503-8EB2F9FD2BBB}"/>
          </ac:spMkLst>
        </pc:spChg>
        <pc:spChg chg="mod">
          <ac:chgData name="Wallace, Austin" userId="c9c1809e-b12a-4088-bac9-455ce903f539" providerId="ADAL" clId="{A4CC0255-275F-4FCE-B408-AF3B948059D7}" dt="2024-02-29T16:43:48.857" v="2039" actId="1076"/>
          <ac:spMkLst>
            <pc:docMk/>
            <pc:sldMk cId="1851349827" sldId="308"/>
            <ac:spMk id="3" creationId="{AB873B1A-664A-0203-D3D6-8BCCEDA0C8AD}"/>
          </ac:spMkLst>
        </pc:spChg>
        <pc:picChg chg="add mod">
          <ac:chgData name="Wallace, Austin" userId="c9c1809e-b12a-4088-bac9-455ce903f539" providerId="ADAL" clId="{A4CC0255-275F-4FCE-B408-AF3B948059D7}" dt="2024-02-29T16:42:47.902" v="2038" actId="1076"/>
          <ac:picMkLst>
            <pc:docMk/>
            <pc:sldMk cId="1851349827" sldId="308"/>
            <ac:picMk id="4" creationId="{4AEB6D0E-9619-DCB5-7ED1-2152BCB67DA9}"/>
          </ac:picMkLst>
        </pc:picChg>
        <pc:picChg chg="add mod ord">
          <ac:chgData name="Wallace, Austin" userId="c9c1809e-b12a-4088-bac9-455ce903f539" providerId="ADAL" clId="{A4CC0255-275F-4FCE-B408-AF3B948059D7}" dt="2024-02-29T16:40:56.070" v="1970" actId="167"/>
          <ac:picMkLst>
            <pc:docMk/>
            <pc:sldMk cId="1851349827" sldId="308"/>
            <ac:picMk id="5" creationId="{040762F6-8CF3-7051-CCBA-56018686E1AA}"/>
          </ac:picMkLst>
        </pc:picChg>
      </pc:sldChg>
    </pc:docChg>
  </pc:docChgLst>
  <pc:docChgLst>
    <pc:chgData name="Jennifer Hull" userId="6266d433-f053-45d5-8868-1ec7fc83f391" providerId="ADAL" clId="{8982035F-BD9D-4390-B201-CFCA1B808581}"/>
    <pc:docChg chg="undo redo custSel addSld delSld modSld sldOrd">
      <pc:chgData name="Jennifer Hull" userId="6266d433-f053-45d5-8868-1ec7fc83f391" providerId="ADAL" clId="{8982035F-BD9D-4390-B201-CFCA1B808581}" dt="2024-12-04T16:37:08.223" v="3762" actId="1076"/>
      <pc:docMkLst>
        <pc:docMk/>
      </pc:docMkLst>
      <pc:sldChg chg="del">
        <pc:chgData name="Jennifer Hull" userId="6266d433-f053-45d5-8868-1ec7fc83f391" providerId="ADAL" clId="{8982035F-BD9D-4390-B201-CFCA1B808581}" dt="2024-11-11T17:18:04.206" v="152" actId="47"/>
        <pc:sldMkLst>
          <pc:docMk/>
          <pc:sldMk cId="1042719550" sldId="263"/>
        </pc:sldMkLst>
      </pc:sldChg>
      <pc:sldChg chg="modSp mod">
        <pc:chgData name="Jennifer Hull" userId="6266d433-f053-45d5-8868-1ec7fc83f391" providerId="ADAL" clId="{8982035F-BD9D-4390-B201-CFCA1B808581}" dt="2024-11-11T17:14:57.253" v="4" actId="20577"/>
        <pc:sldMkLst>
          <pc:docMk/>
          <pc:sldMk cId="1400385067" sldId="264"/>
        </pc:sldMkLst>
        <pc:spChg chg="mod">
          <ac:chgData name="Jennifer Hull" userId="6266d433-f053-45d5-8868-1ec7fc83f391" providerId="ADAL" clId="{8982035F-BD9D-4390-B201-CFCA1B808581}" dt="2024-11-11T17:14:57.253" v="4" actId="20577"/>
          <ac:spMkLst>
            <pc:docMk/>
            <pc:sldMk cId="1400385067" sldId="264"/>
            <ac:spMk id="2" creationId="{00000000-0000-0000-0000-000000000000}"/>
          </ac:spMkLst>
        </pc:spChg>
        <pc:spChg chg="mod">
          <ac:chgData name="Jennifer Hull" userId="6266d433-f053-45d5-8868-1ec7fc83f391" providerId="ADAL" clId="{8982035F-BD9D-4390-B201-CFCA1B808581}" dt="2024-11-11T17:14:53.176" v="3" actId="20577"/>
          <ac:spMkLst>
            <pc:docMk/>
            <pc:sldMk cId="1400385067" sldId="264"/>
            <ac:spMk id="3" creationId="{00000000-0000-0000-0000-000000000000}"/>
          </ac:spMkLst>
        </pc:spChg>
      </pc:sldChg>
      <pc:sldChg chg="modSp mod">
        <pc:chgData name="Jennifer Hull" userId="6266d433-f053-45d5-8868-1ec7fc83f391" providerId="ADAL" clId="{8982035F-BD9D-4390-B201-CFCA1B808581}" dt="2024-12-03T22:39:37.584" v="3404" actId="948"/>
        <pc:sldMkLst>
          <pc:docMk/>
          <pc:sldMk cId="1909000006" sldId="272"/>
        </pc:sldMkLst>
        <pc:spChg chg="mod">
          <ac:chgData name="Jennifer Hull" userId="6266d433-f053-45d5-8868-1ec7fc83f391" providerId="ADAL" clId="{8982035F-BD9D-4390-B201-CFCA1B808581}" dt="2024-12-03T22:39:37.584" v="3404" actId="948"/>
          <ac:spMkLst>
            <pc:docMk/>
            <pc:sldMk cId="1909000006" sldId="272"/>
            <ac:spMk id="3" creationId="{9BC9904D-3D1F-E9FF-33DC-D75731F9D48F}"/>
          </ac:spMkLst>
        </pc:spChg>
      </pc:sldChg>
      <pc:sldChg chg="modSp mod">
        <pc:chgData name="Jennifer Hull" userId="6266d433-f053-45d5-8868-1ec7fc83f391" providerId="ADAL" clId="{8982035F-BD9D-4390-B201-CFCA1B808581}" dt="2024-11-11T18:58:49.064" v="1001" actId="14100"/>
        <pc:sldMkLst>
          <pc:docMk/>
          <pc:sldMk cId="1849129173" sldId="274"/>
        </pc:sldMkLst>
        <pc:spChg chg="mod">
          <ac:chgData name="Jennifer Hull" userId="6266d433-f053-45d5-8868-1ec7fc83f391" providerId="ADAL" clId="{8982035F-BD9D-4390-B201-CFCA1B808581}" dt="2024-11-11T18:58:49.064" v="1001" actId="14100"/>
          <ac:spMkLst>
            <pc:docMk/>
            <pc:sldMk cId="1849129173" sldId="274"/>
            <ac:spMk id="2" creationId="{D651654D-B386-C07C-46B4-A9E8609D6DB8}"/>
          </ac:spMkLst>
        </pc:spChg>
      </pc:sldChg>
      <pc:sldChg chg="del">
        <pc:chgData name="Jennifer Hull" userId="6266d433-f053-45d5-8868-1ec7fc83f391" providerId="ADAL" clId="{8982035F-BD9D-4390-B201-CFCA1B808581}" dt="2024-11-11T17:18:04.206" v="152" actId="47"/>
        <pc:sldMkLst>
          <pc:docMk/>
          <pc:sldMk cId="1167531281" sldId="285"/>
        </pc:sldMkLst>
      </pc:sldChg>
      <pc:sldChg chg="del">
        <pc:chgData name="Jennifer Hull" userId="6266d433-f053-45d5-8868-1ec7fc83f391" providerId="ADAL" clId="{8982035F-BD9D-4390-B201-CFCA1B808581}" dt="2024-11-11T17:18:04.206" v="152" actId="47"/>
        <pc:sldMkLst>
          <pc:docMk/>
          <pc:sldMk cId="1650711162" sldId="292"/>
        </pc:sldMkLst>
      </pc:sldChg>
      <pc:sldChg chg="modSp mod">
        <pc:chgData name="Jennifer Hull" userId="6266d433-f053-45d5-8868-1ec7fc83f391" providerId="ADAL" clId="{8982035F-BD9D-4390-B201-CFCA1B808581}" dt="2024-12-04T15:18:48.430" v="3608" actId="1076"/>
        <pc:sldMkLst>
          <pc:docMk/>
          <pc:sldMk cId="3499867843" sldId="293"/>
        </pc:sldMkLst>
        <pc:spChg chg="mod">
          <ac:chgData name="Jennifer Hull" userId="6266d433-f053-45d5-8868-1ec7fc83f391" providerId="ADAL" clId="{8982035F-BD9D-4390-B201-CFCA1B808581}" dt="2024-12-04T15:18:38.133" v="3606" actId="20577"/>
          <ac:spMkLst>
            <pc:docMk/>
            <pc:sldMk cId="3499867843" sldId="293"/>
            <ac:spMk id="2" creationId="{6B96263B-0BAF-D11A-204F-031D1AF80CD0}"/>
          </ac:spMkLst>
        </pc:spChg>
        <pc:spChg chg="mod">
          <ac:chgData name="Jennifer Hull" userId="6266d433-f053-45d5-8868-1ec7fc83f391" providerId="ADAL" clId="{8982035F-BD9D-4390-B201-CFCA1B808581}" dt="2024-11-11T21:15:20.012" v="2609" actId="20577"/>
          <ac:spMkLst>
            <pc:docMk/>
            <pc:sldMk cId="3499867843" sldId="293"/>
            <ac:spMk id="5" creationId="{F7064A4B-3F1A-2802-DA7B-44625CF46520}"/>
          </ac:spMkLst>
        </pc:spChg>
        <pc:spChg chg="mod">
          <ac:chgData name="Jennifer Hull" userId="6266d433-f053-45d5-8868-1ec7fc83f391" providerId="ADAL" clId="{8982035F-BD9D-4390-B201-CFCA1B808581}" dt="2024-12-04T15:18:48.430" v="3608" actId="1076"/>
          <ac:spMkLst>
            <pc:docMk/>
            <pc:sldMk cId="3499867843" sldId="293"/>
            <ac:spMk id="6" creationId="{882724C9-50DD-EDD8-16A6-76448B265109}"/>
          </ac:spMkLst>
        </pc:spChg>
        <pc:spChg chg="mod">
          <ac:chgData name="Jennifer Hull" userId="6266d433-f053-45d5-8868-1ec7fc83f391" providerId="ADAL" clId="{8982035F-BD9D-4390-B201-CFCA1B808581}" dt="2024-11-11T17:31:35" v="339" actId="1076"/>
          <ac:spMkLst>
            <pc:docMk/>
            <pc:sldMk cId="3499867843" sldId="293"/>
            <ac:spMk id="7" creationId="{D4BD9A47-F0CB-29A2-53C3-C365C7E5D674}"/>
          </ac:spMkLst>
        </pc:spChg>
      </pc:sldChg>
      <pc:sldChg chg="del">
        <pc:chgData name="Jennifer Hull" userId="6266d433-f053-45d5-8868-1ec7fc83f391" providerId="ADAL" clId="{8982035F-BD9D-4390-B201-CFCA1B808581}" dt="2024-11-11T17:18:04.206" v="152" actId="47"/>
        <pc:sldMkLst>
          <pc:docMk/>
          <pc:sldMk cId="1048391851" sldId="294"/>
        </pc:sldMkLst>
      </pc:sldChg>
      <pc:sldChg chg="del">
        <pc:chgData name="Jennifer Hull" userId="6266d433-f053-45d5-8868-1ec7fc83f391" providerId="ADAL" clId="{8982035F-BD9D-4390-B201-CFCA1B808581}" dt="2024-11-11T17:18:04.206" v="152" actId="47"/>
        <pc:sldMkLst>
          <pc:docMk/>
          <pc:sldMk cId="1315513644" sldId="295"/>
        </pc:sldMkLst>
      </pc:sldChg>
      <pc:sldChg chg="del">
        <pc:chgData name="Jennifer Hull" userId="6266d433-f053-45d5-8868-1ec7fc83f391" providerId="ADAL" clId="{8982035F-BD9D-4390-B201-CFCA1B808581}" dt="2024-11-11T17:18:04.206" v="152" actId="47"/>
        <pc:sldMkLst>
          <pc:docMk/>
          <pc:sldMk cId="2360554732" sldId="297"/>
        </pc:sldMkLst>
      </pc:sldChg>
      <pc:sldChg chg="del">
        <pc:chgData name="Jennifer Hull" userId="6266d433-f053-45d5-8868-1ec7fc83f391" providerId="ADAL" clId="{8982035F-BD9D-4390-B201-CFCA1B808581}" dt="2024-11-11T17:18:04.206" v="152" actId="47"/>
        <pc:sldMkLst>
          <pc:docMk/>
          <pc:sldMk cId="945469588" sldId="299"/>
        </pc:sldMkLst>
      </pc:sldChg>
      <pc:sldChg chg="del">
        <pc:chgData name="Jennifer Hull" userId="6266d433-f053-45d5-8868-1ec7fc83f391" providerId="ADAL" clId="{8982035F-BD9D-4390-B201-CFCA1B808581}" dt="2024-11-11T17:18:04.206" v="152" actId="47"/>
        <pc:sldMkLst>
          <pc:docMk/>
          <pc:sldMk cId="249524646" sldId="301"/>
        </pc:sldMkLst>
      </pc:sldChg>
      <pc:sldChg chg="del">
        <pc:chgData name="Jennifer Hull" userId="6266d433-f053-45d5-8868-1ec7fc83f391" providerId="ADAL" clId="{8982035F-BD9D-4390-B201-CFCA1B808581}" dt="2024-11-11T17:18:04.206" v="152" actId="47"/>
        <pc:sldMkLst>
          <pc:docMk/>
          <pc:sldMk cId="151248636" sldId="303"/>
        </pc:sldMkLst>
      </pc:sldChg>
      <pc:sldChg chg="del">
        <pc:chgData name="Jennifer Hull" userId="6266d433-f053-45d5-8868-1ec7fc83f391" providerId="ADAL" clId="{8982035F-BD9D-4390-B201-CFCA1B808581}" dt="2024-11-11T17:18:04.206" v="152" actId="47"/>
        <pc:sldMkLst>
          <pc:docMk/>
          <pc:sldMk cId="4009249438" sldId="306"/>
        </pc:sldMkLst>
      </pc:sldChg>
      <pc:sldChg chg="del">
        <pc:chgData name="Jennifer Hull" userId="6266d433-f053-45d5-8868-1ec7fc83f391" providerId="ADAL" clId="{8982035F-BD9D-4390-B201-CFCA1B808581}" dt="2024-11-11T17:18:04.206" v="152" actId="47"/>
        <pc:sldMkLst>
          <pc:docMk/>
          <pc:sldMk cId="748066980" sldId="307"/>
        </pc:sldMkLst>
      </pc:sldChg>
      <pc:sldChg chg="del">
        <pc:chgData name="Jennifer Hull" userId="6266d433-f053-45d5-8868-1ec7fc83f391" providerId="ADAL" clId="{8982035F-BD9D-4390-B201-CFCA1B808581}" dt="2024-11-11T17:18:04.206" v="152" actId="47"/>
        <pc:sldMkLst>
          <pc:docMk/>
          <pc:sldMk cId="896833776" sldId="320"/>
        </pc:sldMkLst>
      </pc:sldChg>
      <pc:sldChg chg="del">
        <pc:chgData name="Jennifer Hull" userId="6266d433-f053-45d5-8868-1ec7fc83f391" providerId="ADAL" clId="{8982035F-BD9D-4390-B201-CFCA1B808581}" dt="2024-11-11T17:18:04.206" v="152" actId="47"/>
        <pc:sldMkLst>
          <pc:docMk/>
          <pc:sldMk cId="1497496041" sldId="321"/>
        </pc:sldMkLst>
      </pc:sldChg>
      <pc:sldChg chg="modSp mod">
        <pc:chgData name="Jennifer Hull" userId="6266d433-f053-45d5-8868-1ec7fc83f391" providerId="ADAL" clId="{8982035F-BD9D-4390-B201-CFCA1B808581}" dt="2024-11-11T17:29:32.058" v="282" actId="20577"/>
        <pc:sldMkLst>
          <pc:docMk/>
          <pc:sldMk cId="2165928352" sldId="623"/>
        </pc:sldMkLst>
        <pc:spChg chg="mod">
          <ac:chgData name="Jennifer Hull" userId="6266d433-f053-45d5-8868-1ec7fc83f391" providerId="ADAL" clId="{8982035F-BD9D-4390-B201-CFCA1B808581}" dt="2024-11-11T17:29:32.058" v="282" actId="20577"/>
          <ac:spMkLst>
            <pc:docMk/>
            <pc:sldMk cId="2165928352" sldId="623"/>
            <ac:spMk id="2" creationId="{48B44576-8806-7A6C-BAF1-B0FC6AC0618F}"/>
          </ac:spMkLst>
        </pc:spChg>
      </pc:sldChg>
      <pc:sldChg chg="modSp mod">
        <pc:chgData name="Jennifer Hull" userId="6266d433-f053-45d5-8868-1ec7fc83f391" providerId="ADAL" clId="{8982035F-BD9D-4390-B201-CFCA1B808581}" dt="2024-12-03T21:20:10.258" v="2684" actId="1076"/>
        <pc:sldMkLst>
          <pc:docMk/>
          <pc:sldMk cId="2900487440" sldId="625"/>
        </pc:sldMkLst>
        <pc:spChg chg="mod">
          <ac:chgData name="Jennifer Hull" userId="6266d433-f053-45d5-8868-1ec7fc83f391" providerId="ADAL" clId="{8982035F-BD9D-4390-B201-CFCA1B808581}" dt="2024-12-03T21:20:10.258" v="2684" actId="1076"/>
          <ac:spMkLst>
            <pc:docMk/>
            <pc:sldMk cId="2900487440" sldId="625"/>
            <ac:spMk id="2" creationId="{D651654D-B386-C07C-46B4-A9E8609D6DB8}"/>
          </ac:spMkLst>
        </pc:spChg>
      </pc:sldChg>
      <pc:sldChg chg="modSp mod ord">
        <pc:chgData name="Jennifer Hull" userId="6266d433-f053-45d5-8868-1ec7fc83f391" providerId="ADAL" clId="{8982035F-BD9D-4390-B201-CFCA1B808581}" dt="2024-12-03T22:00:18.829" v="2692" actId="20578"/>
        <pc:sldMkLst>
          <pc:docMk/>
          <pc:sldMk cId="450422504" sldId="626"/>
        </pc:sldMkLst>
        <pc:spChg chg="mod">
          <ac:chgData name="Jennifer Hull" userId="6266d433-f053-45d5-8868-1ec7fc83f391" providerId="ADAL" clId="{8982035F-BD9D-4390-B201-CFCA1B808581}" dt="2024-11-11T18:59:00.584" v="1028" actId="20577"/>
          <ac:spMkLst>
            <pc:docMk/>
            <pc:sldMk cId="450422504" sldId="626"/>
            <ac:spMk id="2" creationId="{326D32A0-0ABC-BF8E-0D32-FDC0D4B177C2}"/>
          </ac:spMkLst>
        </pc:spChg>
        <pc:spChg chg="mod">
          <ac:chgData name="Jennifer Hull" userId="6266d433-f053-45d5-8868-1ec7fc83f391" providerId="ADAL" clId="{8982035F-BD9D-4390-B201-CFCA1B808581}" dt="2024-12-03T22:00:18.829" v="2692" actId="20578"/>
          <ac:spMkLst>
            <pc:docMk/>
            <pc:sldMk cId="450422504" sldId="626"/>
            <ac:spMk id="3" creationId="{74FD0FCF-CD9C-03FF-28FA-2B36E4399425}"/>
          </ac:spMkLst>
        </pc:spChg>
      </pc:sldChg>
      <pc:sldChg chg="modSp add del mod">
        <pc:chgData name="Jennifer Hull" userId="6266d433-f053-45d5-8868-1ec7fc83f391" providerId="ADAL" clId="{8982035F-BD9D-4390-B201-CFCA1B808581}" dt="2024-12-03T21:04:35.758" v="2633" actId="2696"/>
        <pc:sldMkLst>
          <pc:docMk/>
          <pc:sldMk cId="363030675" sldId="647"/>
        </pc:sldMkLst>
        <pc:spChg chg="mod">
          <ac:chgData name="Jennifer Hull" userId="6266d433-f053-45d5-8868-1ec7fc83f391" providerId="ADAL" clId="{8982035F-BD9D-4390-B201-CFCA1B808581}" dt="2024-11-11T18:53:59.853" v="1000" actId="20577"/>
          <ac:spMkLst>
            <pc:docMk/>
            <pc:sldMk cId="363030675" sldId="647"/>
            <ac:spMk id="2" creationId="{D651654D-B386-C07C-46B4-A9E8609D6DB8}"/>
          </ac:spMkLst>
        </pc:spChg>
      </pc:sldChg>
      <pc:sldChg chg="del">
        <pc:chgData name="Jennifer Hull" userId="6266d433-f053-45d5-8868-1ec7fc83f391" providerId="ADAL" clId="{8982035F-BD9D-4390-B201-CFCA1B808581}" dt="2024-11-11T17:18:04.206" v="152" actId="47"/>
        <pc:sldMkLst>
          <pc:docMk/>
          <pc:sldMk cId="2176017939" sldId="647"/>
        </pc:sldMkLst>
      </pc:sldChg>
      <pc:sldChg chg="modSp add mod">
        <pc:chgData name="Jennifer Hull" userId="6266d433-f053-45d5-8868-1ec7fc83f391" providerId="ADAL" clId="{8982035F-BD9D-4390-B201-CFCA1B808581}" dt="2024-11-11T18:06:44.736" v="534" actId="14100"/>
        <pc:sldMkLst>
          <pc:docMk/>
          <pc:sldMk cId="429946277" sldId="648"/>
        </pc:sldMkLst>
        <pc:spChg chg="mod">
          <ac:chgData name="Jennifer Hull" userId="6266d433-f053-45d5-8868-1ec7fc83f391" providerId="ADAL" clId="{8982035F-BD9D-4390-B201-CFCA1B808581}" dt="2024-11-11T18:06:44.736" v="534" actId="14100"/>
          <ac:spMkLst>
            <pc:docMk/>
            <pc:sldMk cId="429946277" sldId="648"/>
            <ac:spMk id="2" creationId="{D651654D-B386-C07C-46B4-A9E8609D6DB8}"/>
          </ac:spMkLst>
        </pc:spChg>
      </pc:sldChg>
      <pc:sldChg chg="new del">
        <pc:chgData name="Jennifer Hull" userId="6266d433-f053-45d5-8868-1ec7fc83f391" providerId="ADAL" clId="{8982035F-BD9D-4390-B201-CFCA1B808581}" dt="2024-11-11T17:22:01.067" v="258" actId="680"/>
        <pc:sldMkLst>
          <pc:docMk/>
          <pc:sldMk cId="2183454702" sldId="648"/>
        </pc:sldMkLst>
      </pc:sldChg>
      <pc:sldChg chg="del">
        <pc:chgData name="Jennifer Hull" userId="6266d433-f053-45d5-8868-1ec7fc83f391" providerId="ADAL" clId="{8982035F-BD9D-4390-B201-CFCA1B808581}" dt="2024-11-11T17:18:04.206" v="152" actId="47"/>
        <pc:sldMkLst>
          <pc:docMk/>
          <pc:sldMk cId="2950314657" sldId="648"/>
        </pc:sldMkLst>
      </pc:sldChg>
      <pc:sldChg chg="modSp add del mod">
        <pc:chgData name="Jennifer Hull" userId="6266d433-f053-45d5-8868-1ec7fc83f391" providerId="ADAL" clId="{8982035F-BD9D-4390-B201-CFCA1B808581}" dt="2024-12-03T21:05:40.469" v="2644" actId="47"/>
        <pc:sldMkLst>
          <pc:docMk/>
          <pc:sldMk cId="2081103826" sldId="649"/>
        </pc:sldMkLst>
        <pc:spChg chg="mod">
          <ac:chgData name="Jennifer Hull" userId="6266d433-f053-45d5-8868-1ec7fc83f391" providerId="ADAL" clId="{8982035F-BD9D-4390-B201-CFCA1B808581}" dt="2024-11-11T17:30:29.667" v="313" actId="20577"/>
          <ac:spMkLst>
            <pc:docMk/>
            <pc:sldMk cId="2081103826" sldId="649"/>
            <ac:spMk id="2" creationId="{6B96263B-0BAF-D11A-204F-031D1AF80CD0}"/>
          </ac:spMkLst>
        </pc:spChg>
        <pc:spChg chg="mod">
          <ac:chgData name="Jennifer Hull" userId="6266d433-f053-45d5-8868-1ec7fc83f391" providerId="ADAL" clId="{8982035F-BD9D-4390-B201-CFCA1B808581}" dt="2024-11-11T21:14:55.705" v="2603" actId="14100"/>
          <ac:spMkLst>
            <pc:docMk/>
            <pc:sldMk cId="2081103826" sldId="649"/>
            <ac:spMk id="5" creationId="{F7064A4B-3F1A-2802-DA7B-44625CF46520}"/>
          </ac:spMkLst>
        </pc:spChg>
        <pc:spChg chg="mod">
          <ac:chgData name="Jennifer Hull" userId="6266d433-f053-45d5-8868-1ec7fc83f391" providerId="ADAL" clId="{8982035F-BD9D-4390-B201-CFCA1B808581}" dt="2024-11-11T21:15:04.073" v="2604" actId="1076"/>
          <ac:spMkLst>
            <pc:docMk/>
            <pc:sldMk cId="2081103826" sldId="649"/>
            <ac:spMk id="6" creationId="{882724C9-50DD-EDD8-16A6-76448B265109}"/>
          </ac:spMkLst>
        </pc:spChg>
        <pc:spChg chg="mod">
          <ac:chgData name="Jennifer Hull" userId="6266d433-f053-45d5-8868-1ec7fc83f391" providerId="ADAL" clId="{8982035F-BD9D-4390-B201-CFCA1B808581}" dt="2024-11-11T17:30:56.163" v="335" actId="1076"/>
          <ac:spMkLst>
            <pc:docMk/>
            <pc:sldMk cId="2081103826" sldId="649"/>
            <ac:spMk id="7" creationId="{D4BD9A47-F0CB-29A2-53C3-C365C7E5D674}"/>
          </ac:spMkLst>
        </pc:spChg>
      </pc:sldChg>
      <pc:sldChg chg="del">
        <pc:chgData name="Jennifer Hull" userId="6266d433-f053-45d5-8868-1ec7fc83f391" providerId="ADAL" clId="{8982035F-BD9D-4390-B201-CFCA1B808581}" dt="2024-11-11T17:18:04.206" v="152" actId="47"/>
        <pc:sldMkLst>
          <pc:docMk/>
          <pc:sldMk cId="3599975403" sldId="649"/>
        </pc:sldMkLst>
      </pc:sldChg>
      <pc:sldChg chg="del">
        <pc:chgData name="Jennifer Hull" userId="6266d433-f053-45d5-8868-1ec7fc83f391" providerId="ADAL" clId="{8982035F-BD9D-4390-B201-CFCA1B808581}" dt="2024-11-11T17:18:04.206" v="152" actId="47"/>
        <pc:sldMkLst>
          <pc:docMk/>
          <pc:sldMk cId="401825471" sldId="650"/>
        </pc:sldMkLst>
      </pc:sldChg>
      <pc:sldChg chg="del">
        <pc:chgData name="Jennifer Hull" userId="6266d433-f053-45d5-8868-1ec7fc83f391" providerId="ADAL" clId="{8982035F-BD9D-4390-B201-CFCA1B808581}" dt="2024-11-11T17:18:04.206" v="152" actId="47"/>
        <pc:sldMkLst>
          <pc:docMk/>
          <pc:sldMk cId="937836920" sldId="651"/>
        </pc:sldMkLst>
      </pc:sldChg>
      <pc:sldChg chg="addSp delSp modSp new mod">
        <pc:chgData name="Jennifer Hull" userId="6266d433-f053-45d5-8868-1ec7fc83f391" providerId="ADAL" clId="{8982035F-BD9D-4390-B201-CFCA1B808581}" dt="2024-12-03T21:19:48.072" v="2683" actId="1440"/>
        <pc:sldMkLst>
          <pc:docMk/>
          <pc:sldMk cId="1641251988" sldId="652"/>
        </pc:sldMkLst>
        <pc:spChg chg="mod">
          <ac:chgData name="Jennifer Hull" userId="6266d433-f053-45d5-8868-1ec7fc83f391" providerId="ADAL" clId="{8982035F-BD9D-4390-B201-CFCA1B808581}" dt="2024-11-11T17:55:59.361" v="447" actId="20577"/>
          <ac:spMkLst>
            <pc:docMk/>
            <pc:sldMk cId="1641251988" sldId="652"/>
            <ac:spMk id="2" creationId="{038E862E-5DCC-9DE6-9D7A-4E7FAFC32A82}"/>
          </ac:spMkLst>
        </pc:spChg>
        <pc:spChg chg="mod">
          <ac:chgData name="Jennifer Hull" userId="6266d433-f053-45d5-8868-1ec7fc83f391" providerId="ADAL" clId="{8982035F-BD9D-4390-B201-CFCA1B808581}" dt="2024-12-03T21:19:41.896" v="2682" actId="1076"/>
          <ac:spMkLst>
            <pc:docMk/>
            <pc:sldMk cId="1641251988" sldId="652"/>
            <ac:spMk id="3" creationId="{6DE9258B-70D0-C8EA-796F-DDBD2AA324E1}"/>
          </ac:spMkLst>
        </pc:spChg>
        <pc:spChg chg="add del mod">
          <ac:chgData name="Jennifer Hull" userId="6266d433-f053-45d5-8868-1ec7fc83f391" providerId="ADAL" clId="{8982035F-BD9D-4390-B201-CFCA1B808581}" dt="2024-12-03T21:18:39.446" v="2668" actId="478"/>
          <ac:spMkLst>
            <pc:docMk/>
            <pc:sldMk cId="1641251988" sldId="652"/>
            <ac:spMk id="4" creationId="{8ABC6597-D331-64CE-7D9F-621CA116D9AB}"/>
          </ac:spMkLst>
        </pc:spChg>
        <pc:picChg chg="add del mod">
          <ac:chgData name="Jennifer Hull" userId="6266d433-f053-45d5-8868-1ec7fc83f391" providerId="ADAL" clId="{8982035F-BD9D-4390-B201-CFCA1B808581}" dt="2024-12-03T21:18:36.486" v="2667" actId="478"/>
          <ac:picMkLst>
            <pc:docMk/>
            <pc:sldMk cId="1641251988" sldId="652"/>
            <ac:picMk id="6" creationId="{BBF84CAA-E0F0-E021-5983-A59AA85DC650}"/>
          </ac:picMkLst>
        </pc:picChg>
        <pc:picChg chg="add mod modCrop">
          <ac:chgData name="Jennifer Hull" userId="6266d433-f053-45d5-8868-1ec7fc83f391" providerId="ADAL" clId="{8982035F-BD9D-4390-B201-CFCA1B808581}" dt="2024-12-03T21:19:48.072" v="2683" actId="1440"/>
          <ac:picMkLst>
            <pc:docMk/>
            <pc:sldMk cId="1641251988" sldId="652"/>
            <ac:picMk id="8" creationId="{76F3BEEC-D542-098E-A5AA-9064C062DA15}"/>
          </ac:picMkLst>
        </pc:picChg>
      </pc:sldChg>
      <pc:sldChg chg="del">
        <pc:chgData name="Jennifer Hull" userId="6266d433-f053-45d5-8868-1ec7fc83f391" providerId="ADAL" clId="{8982035F-BD9D-4390-B201-CFCA1B808581}" dt="2024-11-11T17:18:04.206" v="152" actId="47"/>
        <pc:sldMkLst>
          <pc:docMk/>
          <pc:sldMk cId="3393982167" sldId="652"/>
        </pc:sldMkLst>
      </pc:sldChg>
      <pc:sldChg chg="addSp delSp modSp new del mod">
        <pc:chgData name="Jennifer Hull" userId="6266d433-f053-45d5-8868-1ec7fc83f391" providerId="ADAL" clId="{8982035F-BD9D-4390-B201-CFCA1B808581}" dt="2024-12-03T21:04:35.758" v="2633" actId="2696"/>
        <pc:sldMkLst>
          <pc:docMk/>
          <pc:sldMk cId="702699156" sldId="653"/>
        </pc:sldMkLst>
        <pc:spChg chg="mod">
          <ac:chgData name="Jennifer Hull" userId="6266d433-f053-45d5-8868-1ec7fc83f391" providerId="ADAL" clId="{8982035F-BD9D-4390-B201-CFCA1B808581}" dt="2024-11-11T18:07:39.408" v="546" actId="20577"/>
          <ac:spMkLst>
            <pc:docMk/>
            <pc:sldMk cId="702699156" sldId="653"/>
            <ac:spMk id="2" creationId="{B6398F9A-5E02-05A8-43F9-D59EA35FC372}"/>
          </ac:spMkLst>
        </pc:spChg>
        <pc:spChg chg="del">
          <ac:chgData name="Jennifer Hull" userId="6266d433-f053-45d5-8868-1ec7fc83f391" providerId="ADAL" clId="{8982035F-BD9D-4390-B201-CFCA1B808581}" dt="2024-11-11T18:14:36.655" v="547" actId="478"/>
          <ac:spMkLst>
            <pc:docMk/>
            <pc:sldMk cId="702699156" sldId="653"/>
            <ac:spMk id="3" creationId="{245B0DF9-C3C5-5617-D9C8-073645330B3B}"/>
          </ac:spMkLst>
        </pc:spChg>
        <pc:spChg chg="add mod">
          <ac:chgData name="Jennifer Hull" userId="6266d433-f053-45d5-8868-1ec7fc83f391" providerId="ADAL" clId="{8982035F-BD9D-4390-B201-CFCA1B808581}" dt="2024-11-11T18:48:12.610" v="719" actId="255"/>
          <ac:spMkLst>
            <pc:docMk/>
            <pc:sldMk cId="702699156" sldId="653"/>
            <ac:spMk id="14" creationId="{0D5345C5-E6F9-8864-9C31-819BAE8D284C}"/>
          </ac:spMkLst>
        </pc:spChg>
        <pc:spChg chg="add mod">
          <ac:chgData name="Jennifer Hull" userId="6266d433-f053-45d5-8868-1ec7fc83f391" providerId="ADAL" clId="{8982035F-BD9D-4390-B201-CFCA1B808581}" dt="2024-11-11T18:52:10.575" v="879" actId="1076"/>
          <ac:spMkLst>
            <pc:docMk/>
            <pc:sldMk cId="702699156" sldId="653"/>
            <ac:spMk id="15" creationId="{0A6BE7DD-3CEF-7826-8D92-8DC709A3873D}"/>
          </ac:spMkLst>
        </pc:spChg>
        <pc:spChg chg="add mod">
          <ac:chgData name="Jennifer Hull" userId="6266d433-f053-45d5-8868-1ec7fc83f391" providerId="ADAL" clId="{8982035F-BD9D-4390-B201-CFCA1B808581}" dt="2024-11-11T18:52:05.366" v="878" actId="1076"/>
          <ac:spMkLst>
            <pc:docMk/>
            <pc:sldMk cId="702699156" sldId="653"/>
            <ac:spMk id="16" creationId="{B1789BEB-5C4C-ABD2-8515-EC0BC47A2DEB}"/>
          </ac:spMkLst>
        </pc:spChg>
        <pc:spChg chg="add mod">
          <ac:chgData name="Jennifer Hull" userId="6266d433-f053-45d5-8868-1ec7fc83f391" providerId="ADAL" clId="{8982035F-BD9D-4390-B201-CFCA1B808581}" dt="2024-11-11T18:51:51.894" v="876" actId="1076"/>
          <ac:spMkLst>
            <pc:docMk/>
            <pc:sldMk cId="702699156" sldId="653"/>
            <ac:spMk id="17" creationId="{B8A184CD-41FD-320E-85D7-390F24E3CFE0}"/>
          </ac:spMkLst>
        </pc:spChg>
        <pc:spChg chg="add mod">
          <ac:chgData name="Jennifer Hull" userId="6266d433-f053-45d5-8868-1ec7fc83f391" providerId="ADAL" clId="{8982035F-BD9D-4390-B201-CFCA1B808581}" dt="2024-11-11T18:52:00.031" v="877" actId="1076"/>
          <ac:spMkLst>
            <pc:docMk/>
            <pc:sldMk cId="702699156" sldId="653"/>
            <ac:spMk id="18" creationId="{2F8FCD69-D6B2-BC77-74CD-DBA8E7AF3896}"/>
          </ac:spMkLst>
        </pc:spChg>
        <pc:picChg chg="add mod">
          <ac:chgData name="Jennifer Hull" userId="6266d433-f053-45d5-8868-1ec7fc83f391" providerId="ADAL" clId="{8982035F-BD9D-4390-B201-CFCA1B808581}" dt="2024-11-11T18:51:40.769" v="875" actId="408"/>
          <ac:picMkLst>
            <pc:docMk/>
            <pc:sldMk cId="702699156" sldId="653"/>
            <ac:picMk id="5" creationId="{72F2CE41-048D-6CCB-3B45-658784C3730C}"/>
          </ac:picMkLst>
        </pc:picChg>
        <pc:picChg chg="add mod">
          <ac:chgData name="Jennifer Hull" userId="6266d433-f053-45d5-8868-1ec7fc83f391" providerId="ADAL" clId="{8982035F-BD9D-4390-B201-CFCA1B808581}" dt="2024-11-11T18:51:10.773" v="873" actId="1076"/>
          <ac:picMkLst>
            <pc:docMk/>
            <pc:sldMk cId="702699156" sldId="653"/>
            <ac:picMk id="7" creationId="{AE3C5616-FB38-8769-0753-A67588D6B29B}"/>
          </ac:picMkLst>
        </pc:picChg>
        <pc:picChg chg="add mod">
          <ac:chgData name="Jennifer Hull" userId="6266d433-f053-45d5-8868-1ec7fc83f391" providerId="ADAL" clId="{8982035F-BD9D-4390-B201-CFCA1B808581}" dt="2024-11-11T18:51:40.769" v="875" actId="408"/>
          <ac:picMkLst>
            <pc:docMk/>
            <pc:sldMk cId="702699156" sldId="653"/>
            <ac:picMk id="9" creationId="{508DEEBE-5DCD-9C2A-2B5A-BDBA9FEC5860}"/>
          </ac:picMkLst>
        </pc:picChg>
        <pc:picChg chg="add mod">
          <ac:chgData name="Jennifer Hull" userId="6266d433-f053-45d5-8868-1ec7fc83f391" providerId="ADAL" clId="{8982035F-BD9D-4390-B201-CFCA1B808581}" dt="2024-11-11T18:16:46.537" v="572" actId="1076"/>
          <ac:picMkLst>
            <pc:docMk/>
            <pc:sldMk cId="702699156" sldId="653"/>
            <ac:picMk id="11" creationId="{49EDD35A-CEAF-0A2F-32C1-375266135B1F}"/>
          </ac:picMkLst>
        </pc:picChg>
        <pc:picChg chg="add mod">
          <ac:chgData name="Jennifer Hull" userId="6266d433-f053-45d5-8868-1ec7fc83f391" providerId="ADAL" clId="{8982035F-BD9D-4390-B201-CFCA1B808581}" dt="2024-11-11T18:51:40.769" v="875" actId="408"/>
          <ac:picMkLst>
            <pc:docMk/>
            <pc:sldMk cId="702699156" sldId="653"/>
            <ac:picMk id="13" creationId="{983862CE-D7DC-C2D7-682C-81F0F5F91911}"/>
          </ac:picMkLst>
        </pc:picChg>
      </pc:sldChg>
      <pc:sldChg chg="addSp delSp modSp new del mod">
        <pc:chgData name="Jennifer Hull" userId="6266d433-f053-45d5-8868-1ec7fc83f391" providerId="ADAL" clId="{8982035F-BD9D-4390-B201-CFCA1B808581}" dt="2024-12-03T21:04:35.758" v="2633" actId="2696"/>
        <pc:sldMkLst>
          <pc:docMk/>
          <pc:sldMk cId="847912874" sldId="654"/>
        </pc:sldMkLst>
        <pc:spChg chg="mod">
          <ac:chgData name="Jennifer Hull" userId="6266d433-f053-45d5-8868-1ec7fc83f391" providerId="ADAL" clId="{8982035F-BD9D-4390-B201-CFCA1B808581}" dt="2024-11-11T18:17:24.002" v="586" actId="20577"/>
          <ac:spMkLst>
            <pc:docMk/>
            <pc:sldMk cId="847912874" sldId="654"/>
            <ac:spMk id="2" creationId="{24D479A7-7912-E1C6-7758-0791249890B8}"/>
          </ac:spMkLst>
        </pc:spChg>
        <pc:spChg chg="del">
          <ac:chgData name="Jennifer Hull" userId="6266d433-f053-45d5-8868-1ec7fc83f391" providerId="ADAL" clId="{8982035F-BD9D-4390-B201-CFCA1B808581}" dt="2024-11-11T18:17:28.383" v="587" actId="478"/>
          <ac:spMkLst>
            <pc:docMk/>
            <pc:sldMk cId="847912874" sldId="654"/>
            <ac:spMk id="3" creationId="{3071B05D-66EA-80B7-56DC-49596A6C2319}"/>
          </ac:spMkLst>
        </pc:spChg>
        <pc:spChg chg="add mod">
          <ac:chgData name="Jennifer Hull" userId="6266d433-f053-45d5-8868-1ec7fc83f391" providerId="ADAL" clId="{8982035F-BD9D-4390-B201-CFCA1B808581}" dt="2024-11-11T18:52:38.690" v="900" actId="20577"/>
          <ac:spMkLst>
            <pc:docMk/>
            <pc:sldMk cId="847912874" sldId="654"/>
            <ac:spMk id="15" creationId="{B6BB9F28-F092-A7F8-3FFA-B8436DE1B03C}"/>
          </ac:spMkLst>
        </pc:spChg>
        <pc:spChg chg="add mod">
          <ac:chgData name="Jennifer Hull" userId="6266d433-f053-45d5-8868-1ec7fc83f391" providerId="ADAL" clId="{8982035F-BD9D-4390-B201-CFCA1B808581}" dt="2024-11-11T18:53:03.267" v="931" actId="1076"/>
          <ac:spMkLst>
            <pc:docMk/>
            <pc:sldMk cId="847912874" sldId="654"/>
            <ac:spMk id="16" creationId="{38D46C57-500B-755C-9FDC-16892225E0A5}"/>
          </ac:spMkLst>
        </pc:spChg>
        <pc:spChg chg="add mod">
          <ac:chgData name="Jennifer Hull" userId="6266d433-f053-45d5-8868-1ec7fc83f391" providerId="ADAL" clId="{8982035F-BD9D-4390-B201-CFCA1B808581}" dt="2024-11-11T18:53:28.171" v="962" actId="1076"/>
          <ac:spMkLst>
            <pc:docMk/>
            <pc:sldMk cId="847912874" sldId="654"/>
            <ac:spMk id="17" creationId="{BFB2D463-B52B-DC61-833E-37DF7E3BDD22}"/>
          </ac:spMkLst>
        </pc:spChg>
        <pc:spChg chg="add mod">
          <ac:chgData name="Jennifer Hull" userId="6266d433-f053-45d5-8868-1ec7fc83f391" providerId="ADAL" clId="{8982035F-BD9D-4390-B201-CFCA1B808581}" dt="2024-11-11T18:53:48.948" v="993" actId="1076"/>
          <ac:spMkLst>
            <pc:docMk/>
            <pc:sldMk cId="847912874" sldId="654"/>
            <ac:spMk id="18" creationId="{5013EE6D-757C-2B02-7BB8-AF08B1393F6D}"/>
          </ac:spMkLst>
        </pc:spChg>
        <pc:picChg chg="add mod modCrop">
          <ac:chgData name="Jennifer Hull" userId="6266d433-f053-45d5-8868-1ec7fc83f391" providerId="ADAL" clId="{8982035F-BD9D-4390-B201-CFCA1B808581}" dt="2024-11-11T18:46:25.655" v="680" actId="408"/>
          <ac:picMkLst>
            <pc:docMk/>
            <pc:sldMk cId="847912874" sldId="654"/>
            <ac:picMk id="5" creationId="{946F8B40-D175-3ACE-1625-B7B23827AAE2}"/>
          </ac:picMkLst>
        </pc:picChg>
        <pc:picChg chg="add mod modCrop">
          <ac:chgData name="Jennifer Hull" userId="6266d433-f053-45d5-8868-1ec7fc83f391" providerId="ADAL" clId="{8982035F-BD9D-4390-B201-CFCA1B808581}" dt="2024-11-11T18:46:02.050" v="676" actId="1076"/>
          <ac:picMkLst>
            <pc:docMk/>
            <pc:sldMk cId="847912874" sldId="654"/>
            <ac:picMk id="7" creationId="{E3D53B9D-9633-885D-BDDC-D402EB3D703A}"/>
          </ac:picMkLst>
        </pc:picChg>
        <pc:picChg chg="add del mod modCrop">
          <ac:chgData name="Jennifer Hull" userId="6266d433-f053-45d5-8868-1ec7fc83f391" providerId="ADAL" clId="{8982035F-BD9D-4390-B201-CFCA1B808581}" dt="2024-11-11T18:33:33.365" v="602" actId="478"/>
          <ac:picMkLst>
            <pc:docMk/>
            <pc:sldMk cId="847912874" sldId="654"/>
            <ac:picMk id="9" creationId="{2B311F14-9BA5-F6AA-2D21-C5C7ADAA0618}"/>
          </ac:picMkLst>
        </pc:picChg>
        <pc:picChg chg="add del mod">
          <ac:chgData name="Jennifer Hull" userId="6266d433-f053-45d5-8868-1ec7fc83f391" providerId="ADAL" clId="{8982035F-BD9D-4390-B201-CFCA1B808581}" dt="2024-11-11T18:35:34.880" v="616" actId="478"/>
          <ac:picMkLst>
            <pc:docMk/>
            <pc:sldMk cId="847912874" sldId="654"/>
            <ac:picMk id="10" creationId="{EE042865-725F-8215-B57D-D1C432D8DD6E}"/>
          </ac:picMkLst>
        </pc:picChg>
        <pc:picChg chg="add mod modCrop">
          <ac:chgData name="Jennifer Hull" userId="6266d433-f053-45d5-8868-1ec7fc83f391" providerId="ADAL" clId="{8982035F-BD9D-4390-B201-CFCA1B808581}" dt="2024-11-11T18:46:15.848" v="679" actId="1076"/>
          <ac:picMkLst>
            <pc:docMk/>
            <pc:sldMk cId="847912874" sldId="654"/>
            <ac:picMk id="12" creationId="{5018CCAD-9B7D-9C6E-DFCB-9E7501937612}"/>
          </ac:picMkLst>
        </pc:picChg>
        <pc:picChg chg="add mod modCrop">
          <ac:chgData name="Jennifer Hull" userId="6266d433-f053-45d5-8868-1ec7fc83f391" providerId="ADAL" clId="{8982035F-BD9D-4390-B201-CFCA1B808581}" dt="2024-11-11T18:46:25.655" v="680" actId="408"/>
          <ac:picMkLst>
            <pc:docMk/>
            <pc:sldMk cId="847912874" sldId="654"/>
            <ac:picMk id="14" creationId="{112522DE-CBAA-09AE-53C7-69CC9E09E4E1}"/>
          </ac:picMkLst>
        </pc:picChg>
      </pc:sldChg>
      <pc:sldChg chg="modSp new del mod">
        <pc:chgData name="Jennifer Hull" userId="6266d433-f053-45d5-8868-1ec7fc83f391" providerId="ADAL" clId="{8982035F-BD9D-4390-B201-CFCA1B808581}" dt="2024-12-03T22:06:43.592" v="2713" actId="2696"/>
        <pc:sldMkLst>
          <pc:docMk/>
          <pc:sldMk cId="4236963294" sldId="655"/>
        </pc:sldMkLst>
        <pc:spChg chg="mod">
          <ac:chgData name="Jennifer Hull" userId="6266d433-f053-45d5-8868-1ec7fc83f391" providerId="ADAL" clId="{8982035F-BD9D-4390-B201-CFCA1B808581}" dt="2024-11-11T19:18:05.411" v="1505" actId="20577"/>
          <ac:spMkLst>
            <pc:docMk/>
            <pc:sldMk cId="4236963294" sldId="655"/>
            <ac:spMk id="2" creationId="{A5DF820F-6C24-FABC-CACB-B45D8DFBA74A}"/>
          </ac:spMkLst>
        </pc:spChg>
      </pc:sldChg>
      <pc:sldChg chg="modSp add mod ord">
        <pc:chgData name="Jennifer Hull" userId="6266d433-f053-45d5-8868-1ec7fc83f391" providerId="ADAL" clId="{8982035F-BD9D-4390-B201-CFCA1B808581}" dt="2024-12-03T22:05:27.759" v="2712" actId="948"/>
        <pc:sldMkLst>
          <pc:docMk/>
          <pc:sldMk cId="3753840497" sldId="656"/>
        </pc:sldMkLst>
        <pc:spChg chg="mod">
          <ac:chgData name="Jennifer Hull" userId="6266d433-f053-45d5-8868-1ec7fc83f391" providerId="ADAL" clId="{8982035F-BD9D-4390-B201-CFCA1B808581}" dt="2024-11-11T19:54:26.873" v="1635" actId="20577"/>
          <ac:spMkLst>
            <pc:docMk/>
            <pc:sldMk cId="3753840497" sldId="656"/>
            <ac:spMk id="2" creationId="{A5DF820F-6C24-FABC-CACB-B45D8DFBA74A}"/>
          </ac:spMkLst>
        </pc:spChg>
        <pc:spChg chg="mod">
          <ac:chgData name="Jennifer Hull" userId="6266d433-f053-45d5-8868-1ec7fc83f391" providerId="ADAL" clId="{8982035F-BD9D-4390-B201-CFCA1B808581}" dt="2024-12-03T22:05:27.759" v="2712" actId="948"/>
          <ac:spMkLst>
            <pc:docMk/>
            <pc:sldMk cId="3753840497" sldId="656"/>
            <ac:spMk id="3" creationId="{C445359D-CE3F-2A07-239E-BEB7F24C6438}"/>
          </ac:spMkLst>
        </pc:spChg>
      </pc:sldChg>
      <pc:sldChg chg="addSp modSp new del mod">
        <pc:chgData name="Jennifer Hull" userId="6266d433-f053-45d5-8868-1ec7fc83f391" providerId="ADAL" clId="{8982035F-BD9D-4390-B201-CFCA1B808581}" dt="2024-12-03T22:07:34.142" v="2714" actId="2696"/>
        <pc:sldMkLst>
          <pc:docMk/>
          <pc:sldMk cId="2231570991" sldId="657"/>
        </pc:sldMkLst>
        <pc:spChg chg="mod">
          <ac:chgData name="Jennifer Hull" userId="6266d433-f053-45d5-8868-1ec7fc83f391" providerId="ADAL" clId="{8982035F-BD9D-4390-B201-CFCA1B808581}" dt="2024-11-11T19:57:30.405" v="2024" actId="20577"/>
          <ac:spMkLst>
            <pc:docMk/>
            <pc:sldMk cId="2231570991" sldId="657"/>
            <ac:spMk id="2" creationId="{5D26F93F-B538-F8BF-5D7B-0359377B6006}"/>
          </ac:spMkLst>
        </pc:spChg>
        <pc:spChg chg="mod">
          <ac:chgData name="Jennifer Hull" userId="6266d433-f053-45d5-8868-1ec7fc83f391" providerId="ADAL" clId="{8982035F-BD9D-4390-B201-CFCA1B808581}" dt="2024-11-11T20:00:17.032" v="2202" actId="1076"/>
          <ac:spMkLst>
            <pc:docMk/>
            <pc:sldMk cId="2231570991" sldId="657"/>
            <ac:spMk id="3" creationId="{24B10298-E27A-2B8B-70DF-5A522055E622}"/>
          </ac:spMkLst>
        </pc:spChg>
        <pc:graphicFrameChg chg="add mod">
          <ac:chgData name="Jennifer Hull" userId="6266d433-f053-45d5-8868-1ec7fc83f391" providerId="ADAL" clId="{8982035F-BD9D-4390-B201-CFCA1B808581}" dt="2024-11-11T20:03:48.754" v="2206" actId="1076"/>
          <ac:graphicFrameMkLst>
            <pc:docMk/>
            <pc:sldMk cId="2231570991" sldId="657"/>
            <ac:graphicFrameMk id="4" creationId="{D9964657-7D49-ADC9-13E9-CDE6BBC3B10C}"/>
          </ac:graphicFrameMkLst>
        </pc:graphicFrameChg>
      </pc:sldChg>
      <pc:sldChg chg="modSp new mod">
        <pc:chgData name="Jennifer Hull" userId="6266d433-f053-45d5-8868-1ec7fc83f391" providerId="ADAL" clId="{8982035F-BD9D-4390-B201-CFCA1B808581}" dt="2024-12-03T22:41:16.925" v="3605" actId="115"/>
        <pc:sldMkLst>
          <pc:docMk/>
          <pc:sldMk cId="2039670504" sldId="658"/>
        </pc:sldMkLst>
        <pc:spChg chg="mod">
          <ac:chgData name="Jennifer Hull" userId="6266d433-f053-45d5-8868-1ec7fc83f391" providerId="ADAL" clId="{8982035F-BD9D-4390-B201-CFCA1B808581}" dt="2024-12-03T22:07:55.271" v="2775" actId="14100"/>
          <ac:spMkLst>
            <pc:docMk/>
            <pc:sldMk cId="2039670504" sldId="658"/>
            <ac:spMk id="2" creationId="{548BBE89-F0AB-43FA-C782-80A7094F6B4F}"/>
          </ac:spMkLst>
        </pc:spChg>
        <pc:spChg chg="mod">
          <ac:chgData name="Jennifer Hull" userId="6266d433-f053-45d5-8868-1ec7fc83f391" providerId="ADAL" clId="{8982035F-BD9D-4390-B201-CFCA1B808581}" dt="2024-12-03T22:41:16.925" v="3605" actId="115"/>
          <ac:spMkLst>
            <pc:docMk/>
            <pc:sldMk cId="2039670504" sldId="658"/>
            <ac:spMk id="3" creationId="{16CBABBC-FE3E-6A0A-A712-19CF727F90ED}"/>
          </ac:spMkLst>
        </pc:spChg>
      </pc:sldChg>
      <pc:sldChg chg="modSp new mod">
        <pc:chgData name="Jennifer Hull" userId="6266d433-f053-45d5-8868-1ec7fc83f391" providerId="ADAL" clId="{8982035F-BD9D-4390-B201-CFCA1B808581}" dt="2024-12-04T15:19:40.060" v="3615" actId="1076"/>
        <pc:sldMkLst>
          <pc:docMk/>
          <pc:sldMk cId="721536249" sldId="659"/>
        </pc:sldMkLst>
        <pc:spChg chg="mod">
          <ac:chgData name="Jennifer Hull" userId="6266d433-f053-45d5-8868-1ec7fc83f391" providerId="ADAL" clId="{8982035F-BD9D-4390-B201-CFCA1B808581}" dt="2024-12-04T15:19:40.060" v="3615" actId="1076"/>
          <ac:spMkLst>
            <pc:docMk/>
            <pc:sldMk cId="721536249" sldId="659"/>
            <ac:spMk id="2" creationId="{D26BD9A9-2AA4-7921-E028-184C26FBCF79}"/>
          </ac:spMkLst>
        </pc:spChg>
      </pc:sldChg>
      <pc:sldChg chg="addSp modSp new mod">
        <pc:chgData name="Jennifer Hull" userId="6266d433-f053-45d5-8868-1ec7fc83f391" providerId="ADAL" clId="{8982035F-BD9D-4390-B201-CFCA1B808581}" dt="2024-12-04T15:23:30.520" v="3724" actId="1076"/>
        <pc:sldMkLst>
          <pc:docMk/>
          <pc:sldMk cId="2998763099" sldId="660"/>
        </pc:sldMkLst>
        <pc:spChg chg="mod">
          <ac:chgData name="Jennifer Hull" userId="6266d433-f053-45d5-8868-1ec7fc83f391" providerId="ADAL" clId="{8982035F-BD9D-4390-B201-CFCA1B808581}" dt="2024-12-04T15:20:15.057" v="3663" actId="20577"/>
          <ac:spMkLst>
            <pc:docMk/>
            <pc:sldMk cId="2998763099" sldId="660"/>
            <ac:spMk id="2" creationId="{C03D1C26-E4DF-CBB2-9C5D-69C391746CF6}"/>
          </ac:spMkLst>
        </pc:spChg>
        <pc:spChg chg="mod">
          <ac:chgData name="Jennifer Hull" userId="6266d433-f053-45d5-8868-1ec7fc83f391" providerId="ADAL" clId="{8982035F-BD9D-4390-B201-CFCA1B808581}" dt="2024-12-04T15:23:30.520" v="3724" actId="1076"/>
          <ac:spMkLst>
            <pc:docMk/>
            <pc:sldMk cId="2998763099" sldId="660"/>
            <ac:spMk id="3" creationId="{BBE6A875-1147-C0E4-ECD0-A5FE51AB5194}"/>
          </ac:spMkLst>
        </pc:spChg>
        <pc:spChg chg="add mod">
          <ac:chgData name="Jennifer Hull" userId="6266d433-f053-45d5-8868-1ec7fc83f391" providerId="ADAL" clId="{8982035F-BD9D-4390-B201-CFCA1B808581}" dt="2024-12-04T15:23:30.520" v="3724" actId="1076"/>
          <ac:spMkLst>
            <pc:docMk/>
            <pc:sldMk cId="2998763099" sldId="660"/>
            <ac:spMk id="4" creationId="{ECA4D095-A8DD-760C-2CCD-DC1FB7271F40}"/>
          </ac:spMkLst>
        </pc:spChg>
        <pc:spChg chg="add mod">
          <ac:chgData name="Jennifer Hull" userId="6266d433-f053-45d5-8868-1ec7fc83f391" providerId="ADAL" clId="{8982035F-BD9D-4390-B201-CFCA1B808581}" dt="2024-12-04T15:23:30.520" v="3724" actId="1076"/>
          <ac:spMkLst>
            <pc:docMk/>
            <pc:sldMk cId="2998763099" sldId="660"/>
            <ac:spMk id="5" creationId="{7AD6A58F-3CDA-EA03-1881-2F3C77332638}"/>
          </ac:spMkLst>
        </pc:spChg>
        <pc:spChg chg="add mod">
          <ac:chgData name="Jennifer Hull" userId="6266d433-f053-45d5-8868-1ec7fc83f391" providerId="ADAL" clId="{8982035F-BD9D-4390-B201-CFCA1B808581}" dt="2024-12-04T15:23:30.520" v="3724" actId="1076"/>
          <ac:spMkLst>
            <pc:docMk/>
            <pc:sldMk cId="2998763099" sldId="660"/>
            <ac:spMk id="6" creationId="{4697EB44-EBCF-09BB-40CF-566F58D721EC}"/>
          </ac:spMkLst>
        </pc:spChg>
      </pc:sldChg>
      <pc:sldChg chg="addSp delSp modSp add mod">
        <pc:chgData name="Jennifer Hull" userId="6266d433-f053-45d5-8868-1ec7fc83f391" providerId="ADAL" clId="{8982035F-BD9D-4390-B201-CFCA1B808581}" dt="2024-12-04T16:37:08.223" v="3762" actId="1076"/>
        <pc:sldMkLst>
          <pc:docMk/>
          <pc:sldMk cId="1815980626" sldId="662"/>
        </pc:sldMkLst>
        <pc:spChg chg="mod">
          <ac:chgData name="Jennifer Hull" userId="6266d433-f053-45d5-8868-1ec7fc83f391" providerId="ADAL" clId="{8982035F-BD9D-4390-B201-CFCA1B808581}" dt="2024-12-04T16:36:21.380" v="3755" actId="20577"/>
          <ac:spMkLst>
            <pc:docMk/>
            <pc:sldMk cId="1815980626" sldId="662"/>
            <ac:spMk id="2" creationId="{C03D1C26-E4DF-CBB2-9C5D-69C391746CF6}"/>
          </ac:spMkLst>
        </pc:spChg>
        <pc:spChg chg="del">
          <ac:chgData name="Jennifer Hull" userId="6266d433-f053-45d5-8868-1ec7fc83f391" providerId="ADAL" clId="{8982035F-BD9D-4390-B201-CFCA1B808581}" dt="2024-12-04T16:36:28.968" v="3756" actId="478"/>
          <ac:spMkLst>
            <pc:docMk/>
            <pc:sldMk cId="1815980626" sldId="662"/>
            <ac:spMk id="3" creationId="{BBE6A875-1147-C0E4-ECD0-A5FE51AB5194}"/>
          </ac:spMkLst>
        </pc:spChg>
        <pc:spChg chg="mod">
          <ac:chgData name="Jennifer Hull" userId="6266d433-f053-45d5-8868-1ec7fc83f391" providerId="ADAL" clId="{8982035F-BD9D-4390-B201-CFCA1B808581}" dt="2024-12-04T16:37:08.223" v="3762" actId="1076"/>
          <ac:spMkLst>
            <pc:docMk/>
            <pc:sldMk cId="1815980626" sldId="662"/>
            <ac:spMk id="4" creationId="{ECA4D095-A8DD-760C-2CCD-DC1FB7271F40}"/>
          </ac:spMkLst>
        </pc:spChg>
        <pc:spChg chg="del">
          <ac:chgData name="Jennifer Hull" userId="6266d433-f053-45d5-8868-1ec7fc83f391" providerId="ADAL" clId="{8982035F-BD9D-4390-B201-CFCA1B808581}" dt="2024-12-04T16:36:28.968" v="3756" actId="478"/>
          <ac:spMkLst>
            <pc:docMk/>
            <pc:sldMk cId="1815980626" sldId="662"/>
            <ac:spMk id="5" creationId="{7AD6A58F-3CDA-EA03-1881-2F3C77332638}"/>
          </ac:spMkLst>
        </pc:spChg>
        <pc:spChg chg="del">
          <ac:chgData name="Jennifer Hull" userId="6266d433-f053-45d5-8868-1ec7fc83f391" providerId="ADAL" clId="{8982035F-BD9D-4390-B201-CFCA1B808581}" dt="2024-12-04T16:36:28.968" v="3756" actId="478"/>
          <ac:spMkLst>
            <pc:docMk/>
            <pc:sldMk cId="1815980626" sldId="662"/>
            <ac:spMk id="6" creationId="{4697EB44-EBCF-09BB-40CF-566F58D721EC}"/>
          </ac:spMkLst>
        </pc:spChg>
        <pc:spChg chg="add del mod">
          <ac:chgData name="Jennifer Hull" userId="6266d433-f053-45d5-8868-1ec7fc83f391" providerId="ADAL" clId="{8982035F-BD9D-4390-B201-CFCA1B808581}" dt="2024-12-04T16:36:32.186" v="3757" actId="478"/>
          <ac:spMkLst>
            <pc:docMk/>
            <pc:sldMk cId="1815980626" sldId="662"/>
            <ac:spMk id="8" creationId="{07C779D5-7EF1-7C2E-40DF-751A0EB34BBC}"/>
          </ac:spMkLst>
        </pc:spChg>
      </pc:sldChg>
    </pc:docChg>
  </pc:docChgLst>
  <pc:docChgLst>
    <pc:chgData name="Flannery, Jonathan" userId="S::jflannery@aha.org::520b7073-0115-4fed-9dab-e95eec0f5a0a" providerId="AD" clId="Web-{F6A19C13-C2AB-9779-69C4-F4663B933D13}"/>
    <pc:docChg chg="delSld modSld">
      <pc:chgData name="Flannery, Jonathan" userId="S::jflannery@aha.org::520b7073-0115-4fed-9dab-e95eec0f5a0a" providerId="AD" clId="Web-{F6A19C13-C2AB-9779-69C4-F4663B933D13}" dt="2024-05-31T20:47:43.101" v="313"/>
      <pc:docMkLst>
        <pc:docMk/>
      </pc:docMkLst>
      <pc:sldChg chg="del">
        <pc:chgData name="Flannery, Jonathan" userId="S::jflannery@aha.org::520b7073-0115-4fed-9dab-e95eec0f5a0a" providerId="AD" clId="Web-{F6A19C13-C2AB-9779-69C4-F4663B933D13}" dt="2024-05-31T20:47:43.101" v="313"/>
        <pc:sldMkLst>
          <pc:docMk/>
          <pc:sldMk cId="3379898881" sldId="318"/>
        </pc:sldMkLst>
      </pc:sldChg>
      <pc:sldChg chg="modSp">
        <pc:chgData name="Flannery, Jonathan" userId="S::jflannery@aha.org::520b7073-0115-4fed-9dab-e95eec0f5a0a" providerId="AD" clId="Web-{F6A19C13-C2AB-9779-69C4-F4663B933D13}" dt="2024-05-31T20:47:40.961" v="312" actId="20577"/>
        <pc:sldMkLst>
          <pc:docMk/>
          <pc:sldMk cId="2186316950" sldId="319"/>
        </pc:sldMkLst>
        <pc:spChg chg="mod">
          <ac:chgData name="Flannery, Jonathan" userId="S::jflannery@aha.org::520b7073-0115-4fed-9dab-e95eec0f5a0a" providerId="AD" clId="Web-{F6A19C13-C2AB-9779-69C4-F4663B933D13}" dt="2024-05-31T20:33:30.574" v="1" actId="20577"/>
          <ac:spMkLst>
            <pc:docMk/>
            <pc:sldMk cId="2186316950" sldId="319"/>
            <ac:spMk id="2" creationId="{4508060F-6032-ED6E-BF8F-95907816B244}"/>
          </ac:spMkLst>
        </pc:spChg>
        <pc:spChg chg="mod">
          <ac:chgData name="Flannery, Jonathan" userId="S::jflannery@aha.org::520b7073-0115-4fed-9dab-e95eec0f5a0a" providerId="AD" clId="Web-{F6A19C13-C2AB-9779-69C4-F4663B933D13}" dt="2024-05-31T20:47:40.961" v="312" actId="20577"/>
          <ac:spMkLst>
            <pc:docMk/>
            <pc:sldMk cId="2186316950" sldId="319"/>
            <ac:spMk id="3" creationId="{1481953D-B05F-863C-2154-4870E3E99A5F}"/>
          </ac:spMkLst>
        </pc:spChg>
      </pc:sldChg>
    </pc:docChg>
  </pc:docChgLst>
  <pc:docChgLst>
    <pc:chgData name="Austin Wallace" userId="c9c1809e-b12a-4088-bac9-455ce903f539" providerId="ADAL" clId="{5A30979E-E056-40C7-BE22-42F83EDEDD05}"/>
    <pc:docChg chg="custSel delSld modSld sldOrd">
      <pc:chgData name="Austin Wallace" userId="c9c1809e-b12a-4088-bac9-455ce903f539" providerId="ADAL" clId="{5A30979E-E056-40C7-BE22-42F83EDEDD05}" dt="2024-12-04T19:41:58.777" v="1528" actId="167"/>
      <pc:docMkLst>
        <pc:docMk/>
      </pc:docMkLst>
      <pc:sldChg chg="modSp mod">
        <pc:chgData name="Austin Wallace" userId="c9c1809e-b12a-4088-bac9-455ce903f539" providerId="ADAL" clId="{5A30979E-E056-40C7-BE22-42F83EDEDD05}" dt="2024-12-04T16:02:31.752" v="1487" actId="20577"/>
        <pc:sldMkLst>
          <pc:docMk/>
          <pc:sldMk cId="1909000006" sldId="272"/>
        </pc:sldMkLst>
        <pc:spChg chg="mod">
          <ac:chgData name="Austin Wallace" userId="c9c1809e-b12a-4088-bac9-455ce903f539" providerId="ADAL" clId="{5A30979E-E056-40C7-BE22-42F83EDEDD05}" dt="2024-12-04T16:02:31.752" v="1487" actId="20577"/>
          <ac:spMkLst>
            <pc:docMk/>
            <pc:sldMk cId="1909000006" sldId="272"/>
            <ac:spMk id="3" creationId="{9BC9904D-3D1F-E9FF-33DC-D75731F9D48F}"/>
          </ac:spMkLst>
        </pc:spChg>
      </pc:sldChg>
      <pc:sldChg chg="modSp mod">
        <pc:chgData name="Austin Wallace" userId="c9c1809e-b12a-4088-bac9-455ce903f539" providerId="ADAL" clId="{5A30979E-E056-40C7-BE22-42F83EDEDD05}" dt="2024-12-04T16:04:42.380" v="1488" actId="5793"/>
        <pc:sldMkLst>
          <pc:docMk/>
          <pc:sldMk cId="1269909386" sldId="633"/>
        </pc:sldMkLst>
        <pc:spChg chg="mod">
          <ac:chgData name="Austin Wallace" userId="c9c1809e-b12a-4088-bac9-455ce903f539" providerId="ADAL" clId="{5A30979E-E056-40C7-BE22-42F83EDEDD05}" dt="2024-12-04T16:04:42.380" v="1488" actId="5793"/>
          <ac:spMkLst>
            <pc:docMk/>
            <pc:sldMk cId="1269909386" sldId="633"/>
            <ac:spMk id="3" creationId="{74FD0FCF-CD9C-03FF-28FA-2B36E4399425}"/>
          </ac:spMkLst>
        </pc:spChg>
      </pc:sldChg>
      <pc:sldChg chg="modSp mod">
        <pc:chgData name="Austin Wallace" userId="c9c1809e-b12a-4088-bac9-455ce903f539" providerId="ADAL" clId="{5A30979E-E056-40C7-BE22-42F83EDEDD05}" dt="2024-12-04T16:06:04.267" v="1520" actId="14100"/>
        <pc:sldMkLst>
          <pc:docMk/>
          <pc:sldMk cId="2216144670" sldId="635"/>
        </pc:sldMkLst>
        <pc:spChg chg="mod">
          <ac:chgData name="Austin Wallace" userId="c9c1809e-b12a-4088-bac9-455ce903f539" providerId="ADAL" clId="{5A30979E-E056-40C7-BE22-42F83EDEDD05}" dt="2024-12-04T16:06:04.267" v="1520" actId="14100"/>
          <ac:spMkLst>
            <pc:docMk/>
            <pc:sldMk cId="2216144670" sldId="635"/>
            <ac:spMk id="3" creationId="{81643812-26F9-1B32-86B0-0BAF05B01A8E}"/>
          </ac:spMkLst>
        </pc:spChg>
      </pc:sldChg>
      <pc:sldChg chg="modSp mod">
        <pc:chgData name="Austin Wallace" userId="c9c1809e-b12a-4088-bac9-455ce903f539" providerId="ADAL" clId="{5A30979E-E056-40C7-BE22-42F83EDEDD05}" dt="2024-11-25T20:17:51.308" v="88" actId="20577"/>
        <pc:sldMkLst>
          <pc:docMk/>
          <pc:sldMk cId="241428265" sldId="641"/>
        </pc:sldMkLst>
        <pc:spChg chg="mod">
          <ac:chgData name="Austin Wallace" userId="c9c1809e-b12a-4088-bac9-455ce903f539" providerId="ADAL" clId="{5A30979E-E056-40C7-BE22-42F83EDEDD05}" dt="2024-11-25T20:17:51.308" v="88" actId="20577"/>
          <ac:spMkLst>
            <pc:docMk/>
            <pc:sldMk cId="241428265" sldId="641"/>
            <ac:spMk id="3" creationId="{0AF8941C-4019-E8A8-D071-470E62CAC186}"/>
          </ac:spMkLst>
        </pc:spChg>
      </pc:sldChg>
      <pc:sldChg chg="modSp mod">
        <pc:chgData name="Austin Wallace" userId="c9c1809e-b12a-4088-bac9-455ce903f539" providerId="ADAL" clId="{5A30979E-E056-40C7-BE22-42F83EDEDD05}" dt="2024-12-02T19:30:41.965" v="1486" actId="14100"/>
        <pc:sldMkLst>
          <pc:docMk/>
          <pc:sldMk cId="3363569265" sldId="642"/>
        </pc:sldMkLst>
        <pc:spChg chg="mod">
          <ac:chgData name="Austin Wallace" userId="c9c1809e-b12a-4088-bac9-455ce903f539" providerId="ADAL" clId="{5A30979E-E056-40C7-BE22-42F83EDEDD05}" dt="2024-12-02T19:30:41.965" v="1486" actId="14100"/>
          <ac:spMkLst>
            <pc:docMk/>
            <pc:sldMk cId="3363569265" sldId="642"/>
            <ac:spMk id="3" creationId="{CEDE6EDE-72E3-CB0F-BCDF-E4B84A6F059E}"/>
          </ac:spMkLst>
        </pc:spChg>
      </pc:sldChg>
      <pc:sldChg chg="del ord">
        <pc:chgData name="Austin Wallace" userId="c9c1809e-b12a-4088-bac9-455ce903f539" providerId="ADAL" clId="{5A30979E-E056-40C7-BE22-42F83EDEDD05}" dt="2024-11-25T21:18:03.297" v="1433" actId="2696"/>
        <pc:sldMkLst>
          <pc:docMk/>
          <pc:sldMk cId="1353293033" sldId="643"/>
        </pc:sldMkLst>
      </pc:sldChg>
      <pc:sldChg chg="modSp mod">
        <pc:chgData name="Austin Wallace" userId="c9c1809e-b12a-4088-bac9-455ce903f539" providerId="ADAL" clId="{5A30979E-E056-40C7-BE22-42F83EDEDD05}" dt="2024-12-04T16:11:04.417" v="1521" actId="14100"/>
        <pc:sldMkLst>
          <pc:docMk/>
          <pc:sldMk cId="2485793608" sldId="644"/>
        </pc:sldMkLst>
        <pc:spChg chg="mod">
          <ac:chgData name="Austin Wallace" userId="c9c1809e-b12a-4088-bac9-455ce903f539" providerId="ADAL" clId="{5A30979E-E056-40C7-BE22-42F83EDEDD05}" dt="2024-11-25T20:16:44.404" v="32" actId="20577"/>
          <ac:spMkLst>
            <pc:docMk/>
            <pc:sldMk cId="2485793608" sldId="644"/>
            <ac:spMk id="2" creationId="{D542314F-91C4-761A-BA80-24DDFED1CCF7}"/>
          </ac:spMkLst>
        </pc:spChg>
        <pc:spChg chg="mod">
          <ac:chgData name="Austin Wallace" userId="c9c1809e-b12a-4088-bac9-455ce903f539" providerId="ADAL" clId="{5A30979E-E056-40C7-BE22-42F83EDEDD05}" dt="2024-12-04T16:11:04.417" v="1521" actId="14100"/>
          <ac:spMkLst>
            <pc:docMk/>
            <pc:sldMk cId="2485793608" sldId="644"/>
            <ac:spMk id="3" creationId="{705E60C5-987C-476F-1413-A4C4BD5A4B06}"/>
          </ac:spMkLst>
        </pc:spChg>
      </pc:sldChg>
      <pc:sldChg chg="addSp delSp modSp mod">
        <pc:chgData name="Austin Wallace" userId="c9c1809e-b12a-4088-bac9-455ce903f539" providerId="ADAL" clId="{5A30979E-E056-40C7-BE22-42F83EDEDD05}" dt="2024-12-04T19:41:58.777" v="1528" actId="167"/>
        <pc:sldMkLst>
          <pc:docMk/>
          <pc:sldMk cId="4227647447" sldId="645"/>
        </pc:sldMkLst>
        <pc:spChg chg="mod">
          <ac:chgData name="Austin Wallace" userId="c9c1809e-b12a-4088-bac9-455ce903f539" providerId="ADAL" clId="{5A30979E-E056-40C7-BE22-42F83EDEDD05}" dt="2024-11-25T20:17:06.872" v="82" actId="20577"/>
          <ac:spMkLst>
            <pc:docMk/>
            <pc:sldMk cId="4227647447" sldId="645"/>
            <ac:spMk id="2" creationId="{9F2525FD-8D51-0B1D-E7E9-C2FC94506BB0}"/>
          </ac:spMkLst>
        </pc:spChg>
        <pc:spChg chg="mod">
          <ac:chgData name="Austin Wallace" userId="c9c1809e-b12a-4088-bac9-455ce903f539" providerId="ADAL" clId="{5A30979E-E056-40C7-BE22-42F83EDEDD05}" dt="2024-11-25T20:35:06.481" v="1432" actId="20577"/>
          <ac:spMkLst>
            <pc:docMk/>
            <pc:sldMk cId="4227647447" sldId="645"/>
            <ac:spMk id="3" creationId="{17E7F2F4-7A8A-941A-415F-BC6BC9B60468}"/>
          </ac:spMkLst>
        </pc:spChg>
        <pc:picChg chg="del">
          <ac:chgData name="Austin Wallace" userId="c9c1809e-b12a-4088-bac9-455ce903f539" providerId="ADAL" clId="{5A30979E-E056-40C7-BE22-42F83EDEDD05}" dt="2024-11-25T20:25:43.180" v="725" actId="478"/>
          <ac:picMkLst>
            <pc:docMk/>
            <pc:sldMk cId="4227647447" sldId="645"/>
            <ac:picMk id="4" creationId="{AE9E1799-3E55-D31A-8B7C-A43696D8E0FC}"/>
          </ac:picMkLst>
        </pc:picChg>
        <pc:picChg chg="del">
          <ac:chgData name="Austin Wallace" userId="c9c1809e-b12a-4088-bac9-455ce903f539" providerId="ADAL" clId="{5A30979E-E056-40C7-BE22-42F83EDEDD05}" dt="2024-11-25T20:25:41.731" v="724" actId="478"/>
          <ac:picMkLst>
            <pc:docMk/>
            <pc:sldMk cId="4227647447" sldId="645"/>
            <ac:picMk id="5" creationId="{2F822EA5-AE86-F6E0-5755-01EB00913CE6}"/>
          </ac:picMkLst>
        </pc:picChg>
        <pc:picChg chg="add mod ord">
          <ac:chgData name="Austin Wallace" userId="c9c1809e-b12a-4088-bac9-455ce903f539" providerId="ADAL" clId="{5A30979E-E056-40C7-BE22-42F83EDEDD05}" dt="2024-12-04T19:41:58.777" v="1528" actId="167"/>
          <ac:picMkLst>
            <pc:docMk/>
            <pc:sldMk cId="4227647447" sldId="645"/>
            <ac:picMk id="5" creationId="{67F97D59-D74C-E4F6-205E-2B1C178839E5}"/>
          </ac:picMkLst>
        </pc:picChg>
        <pc:picChg chg="add del mod ord">
          <ac:chgData name="Austin Wallace" userId="c9c1809e-b12a-4088-bac9-455ce903f539" providerId="ADAL" clId="{5A30979E-E056-40C7-BE22-42F83EDEDD05}" dt="2024-12-04T19:41:39.288" v="1522" actId="478"/>
          <ac:picMkLst>
            <pc:docMk/>
            <pc:sldMk cId="4227647447" sldId="645"/>
            <ac:picMk id="6" creationId="{5E514919-878A-8EC1-D584-A5795BD613D1}"/>
          </ac:picMkLst>
        </pc:picChg>
      </pc:sldChg>
    </pc:docChg>
  </pc:docChgLst>
  <pc:docChgLst>
    <pc:chgData name="Hull, Jennifer" userId="6266d433-f053-45d5-8868-1ec7fc83f391" providerId="ADAL" clId="{81BB842F-CE8A-4735-A2D7-D4431B6C4B09}"/>
    <pc:docChg chg="undo redo custSel addSld delSld modSld sldOrd delMainMaster">
      <pc:chgData name="Hull, Jennifer" userId="6266d433-f053-45d5-8868-1ec7fc83f391" providerId="ADAL" clId="{81BB842F-CE8A-4735-A2D7-D4431B6C4B09}" dt="2024-09-05T17:25:22.491" v="521"/>
      <pc:docMkLst>
        <pc:docMk/>
      </pc:docMkLst>
      <pc:sldChg chg="modTransition">
        <pc:chgData name="Hull, Jennifer" userId="6266d433-f053-45d5-8868-1ec7fc83f391" providerId="ADAL" clId="{81BB842F-CE8A-4735-A2D7-D4431B6C4B09}" dt="2024-09-05T17:25:22.491" v="521"/>
        <pc:sldMkLst>
          <pc:docMk/>
          <pc:sldMk cId="1042719550" sldId="263"/>
        </pc:sldMkLst>
      </pc:sldChg>
      <pc:sldChg chg="modSp mod">
        <pc:chgData name="Hull, Jennifer" userId="6266d433-f053-45d5-8868-1ec7fc83f391" providerId="ADAL" clId="{81BB842F-CE8A-4735-A2D7-D4431B6C4B09}" dt="2024-08-13T19:30:49.790" v="14" actId="20577"/>
        <pc:sldMkLst>
          <pc:docMk/>
          <pc:sldMk cId="1400385067" sldId="264"/>
        </pc:sldMkLst>
        <pc:spChg chg="mod">
          <ac:chgData name="Hull, Jennifer" userId="6266d433-f053-45d5-8868-1ec7fc83f391" providerId="ADAL" clId="{81BB842F-CE8A-4735-A2D7-D4431B6C4B09}" dt="2024-08-13T19:30:49.790" v="14" actId="20577"/>
          <ac:spMkLst>
            <pc:docMk/>
            <pc:sldMk cId="1400385067" sldId="264"/>
            <ac:spMk id="3" creationId="{00000000-0000-0000-0000-000000000000}"/>
          </ac:spMkLst>
        </pc:spChg>
      </pc:sldChg>
      <pc:sldChg chg="del">
        <pc:chgData name="Hull, Jennifer" userId="6266d433-f053-45d5-8868-1ec7fc83f391" providerId="ADAL" clId="{81BB842F-CE8A-4735-A2D7-D4431B6C4B09}" dt="2024-08-13T19:39:19.094" v="229" actId="47"/>
        <pc:sldMkLst>
          <pc:docMk/>
          <pc:sldMk cId="0" sldId="266"/>
        </pc:sldMkLst>
      </pc:sldChg>
      <pc:sldChg chg="modSp mod">
        <pc:chgData name="Hull, Jennifer" userId="6266d433-f053-45d5-8868-1ec7fc83f391" providerId="ADAL" clId="{81BB842F-CE8A-4735-A2D7-D4431B6C4B09}" dt="2024-09-04T15:15:03.786" v="404" actId="6549"/>
        <pc:sldMkLst>
          <pc:docMk/>
          <pc:sldMk cId="1909000006" sldId="272"/>
        </pc:sldMkLst>
        <pc:spChg chg="mod">
          <ac:chgData name="Hull, Jennifer" userId="6266d433-f053-45d5-8868-1ec7fc83f391" providerId="ADAL" clId="{81BB842F-CE8A-4735-A2D7-D4431B6C4B09}" dt="2024-09-04T15:15:03.786" v="404" actId="6549"/>
          <ac:spMkLst>
            <pc:docMk/>
            <pc:sldMk cId="1909000006" sldId="272"/>
            <ac:spMk id="3" creationId="{9BC9904D-3D1F-E9FF-33DC-D75731F9D48F}"/>
          </ac:spMkLst>
        </pc:spChg>
      </pc:sldChg>
      <pc:sldChg chg="modSp mod">
        <pc:chgData name="Hull, Jennifer" userId="6266d433-f053-45d5-8868-1ec7fc83f391" providerId="ADAL" clId="{81BB842F-CE8A-4735-A2D7-D4431B6C4B09}" dt="2024-08-13T19:38:37.870" v="226" actId="20577"/>
        <pc:sldMkLst>
          <pc:docMk/>
          <pc:sldMk cId="1849129173" sldId="274"/>
        </pc:sldMkLst>
        <pc:spChg chg="mod">
          <ac:chgData name="Hull, Jennifer" userId="6266d433-f053-45d5-8868-1ec7fc83f391" providerId="ADAL" clId="{81BB842F-CE8A-4735-A2D7-D4431B6C4B09}" dt="2024-08-13T19:38:37.870" v="226" actId="20577"/>
          <ac:spMkLst>
            <pc:docMk/>
            <pc:sldMk cId="1849129173" sldId="274"/>
            <ac:spMk id="2" creationId="{D651654D-B386-C07C-46B4-A9E8609D6DB8}"/>
          </ac:spMkLst>
        </pc:spChg>
      </pc:sldChg>
      <pc:sldChg chg="del">
        <pc:chgData name="Hull, Jennifer" userId="6266d433-f053-45d5-8868-1ec7fc83f391" providerId="ADAL" clId="{81BB842F-CE8A-4735-A2D7-D4431B6C4B09}" dt="2024-08-13T19:38:51.068" v="227" actId="47"/>
        <pc:sldMkLst>
          <pc:docMk/>
          <pc:sldMk cId="2413203194" sldId="276"/>
        </pc:sldMkLst>
      </pc:sldChg>
      <pc:sldChg chg="del">
        <pc:chgData name="Hull, Jennifer" userId="6266d433-f053-45d5-8868-1ec7fc83f391" providerId="ADAL" clId="{81BB842F-CE8A-4735-A2D7-D4431B6C4B09}" dt="2024-08-13T19:38:51.068" v="227" actId="47"/>
        <pc:sldMkLst>
          <pc:docMk/>
          <pc:sldMk cId="2267769155" sldId="277"/>
        </pc:sldMkLst>
      </pc:sldChg>
      <pc:sldChg chg="modTransition">
        <pc:chgData name="Hull, Jennifer" userId="6266d433-f053-45d5-8868-1ec7fc83f391" providerId="ADAL" clId="{81BB842F-CE8A-4735-A2D7-D4431B6C4B09}" dt="2024-09-05T17:25:15.209" v="520"/>
        <pc:sldMkLst>
          <pc:docMk/>
          <pc:sldMk cId="1167531281" sldId="285"/>
        </pc:sldMkLst>
      </pc:sldChg>
      <pc:sldChg chg="modSp mod">
        <pc:chgData name="Hull, Jennifer" userId="6266d433-f053-45d5-8868-1ec7fc83f391" providerId="ADAL" clId="{81BB842F-CE8A-4735-A2D7-D4431B6C4B09}" dt="2024-08-20T18:24:46.449" v="394" actId="20577"/>
        <pc:sldMkLst>
          <pc:docMk/>
          <pc:sldMk cId="1650711162" sldId="292"/>
        </pc:sldMkLst>
        <pc:spChg chg="mod">
          <ac:chgData name="Hull, Jennifer" userId="6266d433-f053-45d5-8868-1ec7fc83f391" providerId="ADAL" clId="{81BB842F-CE8A-4735-A2D7-D4431B6C4B09}" dt="2024-08-20T18:24:46.449" v="394" actId="20577"/>
          <ac:spMkLst>
            <pc:docMk/>
            <pc:sldMk cId="1650711162" sldId="292"/>
            <ac:spMk id="2" creationId="{48B44576-8806-7A6C-BAF1-B0FC6AC0618F}"/>
          </ac:spMkLst>
        </pc:spChg>
      </pc:sldChg>
      <pc:sldChg chg="modSp mod">
        <pc:chgData name="Hull, Jennifer" userId="6266d433-f053-45d5-8868-1ec7fc83f391" providerId="ADAL" clId="{81BB842F-CE8A-4735-A2D7-D4431B6C4B09}" dt="2024-08-13T19:39:25.221" v="230" actId="20577"/>
        <pc:sldMkLst>
          <pc:docMk/>
          <pc:sldMk cId="3499867843" sldId="293"/>
        </pc:sldMkLst>
        <pc:spChg chg="mod">
          <ac:chgData name="Hull, Jennifer" userId="6266d433-f053-45d5-8868-1ec7fc83f391" providerId="ADAL" clId="{81BB842F-CE8A-4735-A2D7-D4431B6C4B09}" dt="2024-08-13T19:39:25.221" v="230" actId="20577"/>
          <ac:spMkLst>
            <pc:docMk/>
            <pc:sldMk cId="3499867843" sldId="293"/>
            <ac:spMk id="5" creationId="{F7064A4B-3F1A-2802-DA7B-44625CF46520}"/>
          </ac:spMkLst>
        </pc:spChg>
      </pc:sldChg>
      <pc:sldChg chg="modTransition">
        <pc:chgData name="Hull, Jennifer" userId="6266d433-f053-45d5-8868-1ec7fc83f391" providerId="ADAL" clId="{81BB842F-CE8A-4735-A2D7-D4431B6C4B09}" dt="2024-09-05T17:25:22.491" v="521"/>
        <pc:sldMkLst>
          <pc:docMk/>
          <pc:sldMk cId="1048391851" sldId="294"/>
        </pc:sldMkLst>
      </pc:sldChg>
      <pc:sldChg chg="modTransition">
        <pc:chgData name="Hull, Jennifer" userId="6266d433-f053-45d5-8868-1ec7fc83f391" providerId="ADAL" clId="{81BB842F-CE8A-4735-A2D7-D4431B6C4B09}" dt="2024-09-05T17:25:22.491" v="521"/>
        <pc:sldMkLst>
          <pc:docMk/>
          <pc:sldMk cId="1315513644" sldId="295"/>
        </pc:sldMkLst>
      </pc:sldChg>
      <pc:sldChg chg="del">
        <pc:chgData name="Hull, Jennifer" userId="6266d433-f053-45d5-8868-1ec7fc83f391" providerId="ADAL" clId="{81BB842F-CE8A-4735-A2D7-D4431B6C4B09}" dt="2024-08-13T19:39:34.247" v="231" actId="47"/>
        <pc:sldMkLst>
          <pc:docMk/>
          <pc:sldMk cId="1798888147" sldId="295"/>
        </pc:sldMkLst>
      </pc:sldChg>
      <pc:sldChg chg="del">
        <pc:chgData name="Hull, Jennifer" userId="6266d433-f053-45d5-8868-1ec7fc83f391" providerId="ADAL" clId="{81BB842F-CE8A-4735-A2D7-D4431B6C4B09}" dt="2024-08-13T19:38:51.068" v="227" actId="47"/>
        <pc:sldMkLst>
          <pc:docMk/>
          <pc:sldMk cId="2102860894" sldId="297"/>
        </pc:sldMkLst>
      </pc:sldChg>
      <pc:sldChg chg="modTransition">
        <pc:chgData name="Hull, Jennifer" userId="6266d433-f053-45d5-8868-1ec7fc83f391" providerId="ADAL" clId="{81BB842F-CE8A-4735-A2D7-D4431B6C4B09}" dt="2024-09-05T17:25:22.491" v="521"/>
        <pc:sldMkLst>
          <pc:docMk/>
          <pc:sldMk cId="2360554732" sldId="297"/>
        </pc:sldMkLst>
      </pc:sldChg>
      <pc:sldChg chg="addSp modSp mod">
        <pc:chgData name="Hull, Jennifer" userId="6266d433-f053-45d5-8868-1ec7fc83f391" providerId="ADAL" clId="{81BB842F-CE8A-4735-A2D7-D4431B6C4B09}" dt="2024-08-13T19:43:40.843" v="277" actId="207"/>
        <pc:sldMkLst>
          <pc:docMk/>
          <pc:sldMk cId="3020466771" sldId="298"/>
        </pc:sldMkLst>
        <pc:spChg chg="add mod">
          <ac:chgData name="Hull, Jennifer" userId="6266d433-f053-45d5-8868-1ec7fc83f391" providerId="ADAL" clId="{81BB842F-CE8A-4735-A2D7-D4431B6C4B09}" dt="2024-08-13T19:43:40.843" v="277" actId="207"/>
          <ac:spMkLst>
            <pc:docMk/>
            <pc:sldMk cId="3020466771" sldId="298"/>
            <ac:spMk id="5" creationId="{6B0AB33B-D3DA-BBE2-2A87-8A99D414F57C}"/>
          </ac:spMkLst>
        </pc:spChg>
        <pc:picChg chg="add mod">
          <ac:chgData name="Hull, Jennifer" userId="6266d433-f053-45d5-8868-1ec7fc83f391" providerId="ADAL" clId="{81BB842F-CE8A-4735-A2D7-D4431B6C4B09}" dt="2024-08-13T19:42:49.072" v="239" actId="1076"/>
          <ac:picMkLst>
            <pc:docMk/>
            <pc:sldMk cId="3020466771" sldId="298"/>
            <ac:picMk id="4" creationId="{D3D89CA4-E4F9-F6B6-38E8-E74F5A62065D}"/>
          </ac:picMkLst>
        </pc:picChg>
        <pc:picChg chg="mod">
          <ac:chgData name="Hull, Jennifer" userId="6266d433-f053-45d5-8868-1ec7fc83f391" providerId="ADAL" clId="{81BB842F-CE8A-4735-A2D7-D4431B6C4B09}" dt="2024-08-13T19:39:37.732" v="232" actId="1076"/>
          <ac:picMkLst>
            <pc:docMk/>
            <pc:sldMk cId="3020466771" sldId="298"/>
            <ac:picMk id="8" creationId="{E4A56EB0-46EF-C55E-D271-F0863FB4CBE6}"/>
          </ac:picMkLst>
        </pc:picChg>
      </pc:sldChg>
      <pc:sldChg chg="del">
        <pc:chgData name="Hull, Jennifer" userId="6266d433-f053-45d5-8868-1ec7fc83f391" providerId="ADAL" clId="{81BB842F-CE8A-4735-A2D7-D4431B6C4B09}" dt="2024-08-23T21:49:16.417" v="399" actId="47"/>
        <pc:sldMkLst>
          <pc:docMk/>
          <pc:sldMk cId="105964233" sldId="299"/>
        </pc:sldMkLst>
      </pc:sldChg>
      <pc:sldChg chg="modTransition">
        <pc:chgData name="Hull, Jennifer" userId="6266d433-f053-45d5-8868-1ec7fc83f391" providerId="ADAL" clId="{81BB842F-CE8A-4735-A2D7-D4431B6C4B09}" dt="2024-09-05T17:25:22.491" v="521"/>
        <pc:sldMkLst>
          <pc:docMk/>
          <pc:sldMk cId="945469588" sldId="299"/>
        </pc:sldMkLst>
      </pc:sldChg>
      <pc:sldChg chg="del">
        <pc:chgData name="Hull, Jennifer" userId="6266d433-f053-45d5-8868-1ec7fc83f391" providerId="ADAL" clId="{81BB842F-CE8A-4735-A2D7-D4431B6C4B09}" dt="2024-08-13T19:39:04.336" v="228" actId="47"/>
        <pc:sldMkLst>
          <pc:docMk/>
          <pc:sldMk cId="2589217641" sldId="300"/>
        </pc:sldMkLst>
      </pc:sldChg>
      <pc:sldChg chg="modTransition">
        <pc:chgData name="Hull, Jennifer" userId="6266d433-f053-45d5-8868-1ec7fc83f391" providerId="ADAL" clId="{81BB842F-CE8A-4735-A2D7-D4431B6C4B09}" dt="2024-09-05T17:25:22.491" v="521"/>
        <pc:sldMkLst>
          <pc:docMk/>
          <pc:sldMk cId="249524646" sldId="301"/>
        </pc:sldMkLst>
      </pc:sldChg>
      <pc:sldChg chg="del">
        <pc:chgData name="Hull, Jennifer" userId="6266d433-f053-45d5-8868-1ec7fc83f391" providerId="ADAL" clId="{81BB842F-CE8A-4735-A2D7-D4431B6C4B09}" dt="2024-08-13T19:39:04.336" v="228" actId="47"/>
        <pc:sldMkLst>
          <pc:docMk/>
          <pc:sldMk cId="2610669738" sldId="301"/>
        </pc:sldMkLst>
      </pc:sldChg>
      <pc:sldChg chg="del">
        <pc:chgData name="Hull, Jennifer" userId="6266d433-f053-45d5-8868-1ec7fc83f391" providerId="ADAL" clId="{81BB842F-CE8A-4735-A2D7-D4431B6C4B09}" dt="2024-08-13T19:39:04.336" v="228" actId="47"/>
        <pc:sldMkLst>
          <pc:docMk/>
          <pc:sldMk cId="1830302653" sldId="302"/>
        </pc:sldMkLst>
      </pc:sldChg>
      <pc:sldChg chg="modTransition">
        <pc:chgData name="Hull, Jennifer" userId="6266d433-f053-45d5-8868-1ec7fc83f391" providerId="ADAL" clId="{81BB842F-CE8A-4735-A2D7-D4431B6C4B09}" dt="2024-09-05T17:25:13.382" v="519"/>
        <pc:sldMkLst>
          <pc:docMk/>
          <pc:sldMk cId="151248636" sldId="303"/>
        </pc:sldMkLst>
      </pc:sldChg>
      <pc:sldChg chg="del">
        <pc:chgData name="Hull, Jennifer" userId="6266d433-f053-45d5-8868-1ec7fc83f391" providerId="ADAL" clId="{81BB842F-CE8A-4735-A2D7-D4431B6C4B09}" dt="2024-08-13T19:39:19.094" v="229" actId="47"/>
        <pc:sldMkLst>
          <pc:docMk/>
          <pc:sldMk cId="1946628323" sldId="303"/>
        </pc:sldMkLst>
      </pc:sldChg>
      <pc:sldChg chg="del">
        <pc:chgData name="Hull, Jennifer" userId="6266d433-f053-45d5-8868-1ec7fc83f391" providerId="ADAL" clId="{81BB842F-CE8A-4735-A2D7-D4431B6C4B09}" dt="2024-08-13T19:39:19.094" v="229" actId="47"/>
        <pc:sldMkLst>
          <pc:docMk/>
          <pc:sldMk cId="963746990" sldId="304"/>
        </pc:sldMkLst>
      </pc:sldChg>
      <pc:sldChg chg="del">
        <pc:chgData name="Hull, Jennifer" userId="6266d433-f053-45d5-8868-1ec7fc83f391" providerId="ADAL" clId="{81BB842F-CE8A-4735-A2D7-D4431B6C4B09}" dt="2024-08-13T19:39:19.094" v="229" actId="47"/>
        <pc:sldMkLst>
          <pc:docMk/>
          <pc:sldMk cId="3759082500" sldId="305"/>
        </pc:sldMkLst>
      </pc:sldChg>
      <pc:sldChg chg="del">
        <pc:chgData name="Hull, Jennifer" userId="6266d433-f053-45d5-8868-1ec7fc83f391" providerId="ADAL" clId="{81BB842F-CE8A-4735-A2D7-D4431B6C4B09}" dt="2024-08-13T19:39:19.094" v="229" actId="47"/>
        <pc:sldMkLst>
          <pc:docMk/>
          <pc:sldMk cId="2539653036" sldId="306"/>
        </pc:sldMkLst>
      </pc:sldChg>
      <pc:sldChg chg="modTransition">
        <pc:chgData name="Hull, Jennifer" userId="6266d433-f053-45d5-8868-1ec7fc83f391" providerId="ADAL" clId="{81BB842F-CE8A-4735-A2D7-D4431B6C4B09}" dt="2024-09-05T17:25:22.491" v="521"/>
        <pc:sldMkLst>
          <pc:docMk/>
          <pc:sldMk cId="4009249438" sldId="306"/>
        </pc:sldMkLst>
      </pc:sldChg>
      <pc:sldChg chg="del">
        <pc:chgData name="Hull, Jennifer" userId="6266d433-f053-45d5-8868-1ec7fc83f391" providerId="ADAL" clId="{81BB842F-CE8A-4735-A2D7-D4431B6C4B09}" dt="2024-08-13T19:39:19.094" v="229" actId="47"/>
        <pc:sldMkLst>
          <pc:docMk/>
          <pc:sldMk cId="703980511" sldId="307"/>
        </pc:sldMkLst>
      </pc:sldChg>
      <pc:sldChg chg="modTransition">
        <pc:chgData name="Hull, Jennifer" userId="6266d433-f053-45d5-8868-1ec7fc83f391" providerId="ADAL" clId="{81BB842F-CE8A-4735-A2D7-D4431B6C4B09}" dt="2024-09-05T17:25:22.491" v="521"/>
        <pc:sldMkLst>
          <pc:docMk/>
          <pc:sldMk cId="748066980" sldId="307"/>
        </pc:sldMkLst>
      </pc:sldChg>
      <pc:sldChg chg="del">
        <pc:chgData name="Hull, Jennifer" userId="6266d433-f053-45d5-8868-1ec7fc83f391" providerId="ADAL" clId="{81BB842F-CE8A-4735-A2D7-D4431B6C4B09}" dt="2024-08-13T19:39:19.094" v="229" actId="47"/>
        <pc:sldMkLst>
          <pc:docMk/>
          <pc:sldMk cId="4255588052" sldId="308"/>
        </pc:sldMkLst>
      </pc:sldChg>
      <pc:sldChg chg="del">
        <pc:chgData name="Hull, Jennifer" userId="6266d433-f053-45d5-8868-1ec7fc83f391" providerId="ADAL" clId="{81BB842F-CE8A-4735-A2D7-D4431B6C4B09}" dt="2024-08-13T19:39:19.094" v="229" actId="47"/>
        <pc:sldMkLst>
          <pc:docMk/>
          <pc:sldMk cId="1895646779" sldId="310"/>
        </pc:sldMkLst>
      </pc:sldChg>
      <pc:sldChg chg="del">
        <pc:chgData name="Hull, Jennifer" userId="6266d433-f053-45d5-8868-1ec7fc83f391" providerId="ADAL" clId="{81BB842F-CE8A-4735-A2D7-D4431B6C4B09}" dt="2024-08-13T19:39:19.094" v="229" actId="47"/>
        <pc:sldMkLst>
          <pc:docMk/>
          <pc:sldMk cId="1445450145" sldId="311"/>
        </pc:sldMkLst>
      </pc:sldChg>
      <pc:sldChg chg="del">
        <pc:chgData name="Hull, Jennifer" userId="6266d433-f053-45d5-8868-1ec7fc83f391" providerId="ADAL" clId="{81BB842F-CE8A-4735-A2D7-D4431B6C4B09}" dt="2024-08-13T19:39:19.094" v="229" actId="47"/>
        <pc:sldMkLst>
          <pc:docMk/>
          <pc:sldMk cId="2028588366" sldId="312"/>
        </pc:sldMkLst>
      </pc:sldChg>
      <pc:sldChg chg="del">
        <pc:chgData name="Hull, Jennifer" userId="6266d433-f053-45d5-8868-1ec7fc83f391" providerId="ADAL" clId="{81BB842F-CE8A-4735-A2D7-D4431B6C4B09}" dt="2024-08-13T19:39:19.094" v="229" actId="47"/>
        <pc:sldMkLst>
          <pc:docMk/>
          <pc:sldMk cId="1008858529" sldId="313"/>
        </pc:sldMkLst>
      </pc:sldChg>
      <pc:sldChg chg="del">
        <pc:chgData name="Hull, Jennifer" userId="6266d433-f053-45d5-8868-1ec7fc83f391" providerId="ADAL" clId="{81BB842F-CE8A-4735-A2D7-D4431B6C4B09}" dt="2024-08-13T19:39:19.094" v="229" actId="47"/>
        <pc:sldMkLst>
          <pc:docMk/>
          <pc:sldMk cId="1016840009" sldId="314"/>
        </pc:sldMkLst>
      </pc:sldChg>
      <pc:sldChg chg="del">
        <pc:chgData name="Hull, Jennifer" userId="6266d433-f053-45d5-8868-1ec7fc83f391" providerId="ADAL" clId="{81BB842F-CE8A-4735-A2D7-D4431B6C4B09}" dt="2024-08-13T19:39:19.094" v="229" actId="47"/>
        <pc:sldMkLst>
          <pc:docMk/>
          <pc:sldMk cId="2666317628" sldId="315"/>
        </pc:sldMkLst>
      </pc:sldChg>
      <pc:sldChg chg="del">
        <pc:chgData name="Hull, Jennifer" userId="6266d433-f053-45d5-8868-1ec7fc83f391" providerId="ADAL" clId="{81BB842F-CE8A-4735-A2D7-D4431B6C4B09}" dt="2024-08-13T19:39:19.094" v="229" actId="47"/>
        <pc:sldMkLst>
          <pc:docMk/>
          <pc:sldMk cId="3076141917" sldId="316"/>
        </pc:sldMkLst>
      </pc:sldChg>
      <pc:sldChg chg="del">
        <pc:chgData name="Hull, Jennifer" userId="6266d433-f053-45d5-8868-1ec7fc83f391" providerId="ADAL" clId="{81BB842F-CE8A-4735-A2D7-D4431B6C4B09}" dt="2024-08-13T19:39:19.094" v="229" actId="47"/>
        <pc:sldMkLst>
          <pc:docMk/>
          <pc:sldMk cId="773017014" sldId="317"/>
        </pc:sldMkLst>
      </pc:sldChg>
      <pc:sldChg chg="del">
        <pc:chgData name="Hull, Jennifer" userId="6266d433-f053-45d5-8868-1ec7fc83f391" providerId="ADAL" clId="{81BB842F-CE8A-4735-A2D7-D4431B6C4B09}" dt="2024-08-13T19:39:19.094" v="229" actId="47"/>
        <pc:sldMkLst>
          <pc:docMk/>
          <pc:sldMk cId="2186316950" sldId="319"/>
        </pc:sldMkLst>
      </pc:sldChg>
      <pc:sldChg chg="modTransition">
        <pc:chgData name="Hull, Jennifer" userId="6266d433-f053-45d5-8868-1ec7fc83f391" providerId="ADAL" clId="{81BB842F-CE8A-4735-A2D7-D4431B6C4B09}" dt="2024-09-05T17:25:22.491" v="521"/>
        <pc:sldMkLst>
          <pc:docMk/>
          <pc:sldMk cId="896833776" sldId="320"/>
        </pc:sldMkLst>
      </pc:sldChg>
      <pc:sldChg chg="del">
        <pc:chgData name="Hull, Jennifer" userId="6266d433-f053-45d5-8868-1ec7fc83f391" providerId="ADAL" clId="{81BB842F-CE8A-4735-A2D7-D4431B6C4B09}" dt="2024-08-13T19:39:19.094" v="229" actId="47"/>
        <pc:sldMkLst>
          <pc:docMk/>
          <pc:sldMk cId="3153725201" sldId="320"/>
        </pc:sldMkLst>
      </pc:sldChg>
      <pc:sldChg chg="modTransition">
        <pc:chgData name="Hull, Jennifer" userId="6266d433-f053-45d5-8868-1ec7fc83f391" providerId="ADAL" clId="{81BB842F-CE8A-4735-A2D7-D4431B6C4B09}" dt="2024-09-05T17:25:22.491" v="521"/>
        <pc:sldMkLst>
          <pc:docMk/>
          <pc:sldMk cId="1497496041" sldId="321"/>
        </pc:sldMkLst>
      </pc:sldChg>
      <pc:sldChg chg="del">
        <pc:chgData name="Hull, Jennifer" userId="6266d433-f053-45d5-8868-1ec7fc83f391" providerId="ADAL" clId="{81BB842F-CE8A-4735-A2D7-D4431B6C4B09}" dt="2024-08-13T19:39:19.094" v="229" actId="47"/>
        <pc:sldMkLst>
          <pc:docMk/>
          <pc:sldMk cId="2809113069" sldId="321"/>
        </pc:sldMkLst>
      </pc:sldChg>
      <pc:sldChg chg="del">
        <pc:chgData name="Hull, Jennifer" userId="6266d433-f053-45d5-8868-1ec7fc83f391" providerId="ADAL" clId="{81BB842F-CE8A-4735-A2D7-D4431B6C4B09}" dt="2024-08-13T19:39:19.094" v="229" actId="47"/>
        <pc:sldMkLst>
          <pc:docMk/>
          <pc:sldMk cId="2538223587" sldId="322"/>
        </pc:sldMkLst>
      </pc:sldChg>
      <pc:sldChg chg="del">
        <pc:chgData name="Hull, Jennifer" userId="6266d433-f053-45d5-8868-1ec7fc83f391" providerId="ADAL" clId="{81BB842F-CE8A-4735-A2D7-D4431B6C4B09}" dt="2024-08-13T19:39:19.094" v="229" actId="47"/>
        <pc:sldMkLst>
          <pc:docMk/>
          <pc:sldMk cId="908615771" sldId="323"/>
        </pc:sldMkLst>
      </pc:sldChg>
      <pc:sldChg chg="del">
        <pc:chgData name="Hull, Jennifer" userId="6266d433-f053-45d5-8868-1ec7fc83f391" providerId="ADAL" clId="{81BB842F-CE8A-4735-A2D7-D4431B6C4B09}" dt="2024-08-13T19:39:19.094" v="229" actId="47"/>
        <pc:sldMkLst>
          <pc:docMk/>
          <pc:sldMk cId="2987598786" sldId="324"/>
        </pc:sldMkLst>
      </pc:sldChg>
      <pc:sldChg chg="del">
        <pc:chgData name="Hull, Jennifer" userId="6266d433-f053-45d5-8868-1ec7fc83f391" providerId="ADAL" clId="{81BB842F-CE8A-4735-A2D7-D4431B6C4B09}" dt="2024-08-13T19:39:19.094" v="229" actId="47"/>
        <pc:sldMkLst>
          <pc:docMk/>
          <pc:sldMk cId="263771847" sldId="325"/>
        </pc:sldMkLst>
      </pc:sldChg>
      <pc:sldChg chg="del">
        <pc:chgData name="Hull, Jennifer" userId="6266d433-f053-45d5-8868-1ec7fc83f391" providerId="ADAL" clId="{81BB842F-CE8A-4735-A2D7-D4431B6C4B09}" dt="2024-08-13T19:39:19.094" v="229" actId="47"/>
        <pc:sldMkLst>
          <pc:docMk/>
          <pc:sldMk cId="0" sldId="326"/>
        </pc:sldMkLst>
      </pc:sldChg>
      <pc:sldChg chg="del">
        <pc:chgData name="Hull, Jennifer" userId="6266d433-f053-45d5-8868-1ec7fc83f391" providerId="ADAL" clId="{81BB842F-CE8A-4735-A2D7-D4431B6C4B09}" dt="2024-08-13T19:39:19.094" v="229" actId="47"/>
        <pc:sldMkLst>
          <pc:docMk/>
          <pc:sldMk cId="2025357043" sldId="577"/>
        </pc:sldMkLst>
      </pc:sldChg>
      <pc:sldChg chg="del">
        <pc:chgData name="Hull, Jennifer" userId="6266d433-f053-45d5-8868-1ec7fc83f391" providerId="ADAL" clId="{81BB842F-CE8A-4735-A2D7-D4431B6C4B09}" dt="2024-08-13T19:39:19.094" v="229" actId="47"/>
        <pc:sldMkLst>
          <pc:docMk/>
          <pc:sldMk cId="3144072294" sldId="579"/>
        </pc:sldMkLst>
      </pc:sldChg>
      <pc:sldChg chg="del">
        <pc:chgData name="Hull, Jennifer" userId="6266d433-f053-45d5-8868-1ec7fc83f391" providerId="ADAL" clId="{81BB842F-CE8A-4735-A2D7-D4431B6C4B09}" dt="2024-08-13T19:39:19.094" v="229" actId="47"/>
        <pc:sldMkLst>
          <pc:docMk/>
          <pc:sldMk cId="1889208455" sldId="581"/>
        </pc:sldMkLst>
      </pc:sldChg>
      <pc:sldChg chg="del">
        <pc:chgData name="Hull, Jennifer" userId="6266d433-f053-45d5-8868-1ec7fc83f391" providerId="ADAL" clId="{81BB842F-CE8A-4735-A2D7-D4431B6C4B09}" dt="2024-08-13T19:39:19.094" v="229" actId="47"/>
        <pc:sldMkLst>
          <pc:docMk/>
          <pc:sldMk cId="4253831701" sldId="594"/>
        </pc:sldMkLst>
      </pc:sldChg>
      <pc:sldChg chg="del">
        <pc:chgData name="Hull, Jennifer" userId="6266d433-f053-45d5-8868-1ec7fc83f391" providerId="ADAL" clId="{81BB842F-CE8A-4735-A2D7-D4431B6C4B09}" dt="2024-08-13T19:39:19.094" v="229" actId="47"/>
        <pc:sldMkLst>
          <pc:docMk/>
          <pc:sldMk cId="1623379215" sldId="599"/>
        </pc:sldMkLst>
      </pc:sldChg>
      <pc:sldChg chg="del">
        <pc:chgData name="Hull, Jennifer" userId="6266d433-f053-45d5-8868-1ec7fc83f391" providerId="ADAL" clId="{81BB842F-CE8A-4735-A2D7-D4431B6C4B09}" dt="2024-08-13T19:39:19.094" v="229" actId="47"/>
        <pc:sldMkLst>
          <pc:docMk/>
          <pc:sldMk cId="0" sldId="600"/>
        </pc:sldMkLst>
      </pc:sldChg>
      <pc:sldChg chg="del">
        <pc:chgData name="Hull, Jennifer" userId="6266d433-f053-45d5-8868-1ec7fc83f391" providerId="ADAL" clId="{81BB842F-CE8A-4735-A2D7-D4431B6C4B09}" dt="2024-08-13T19:39:19.094" v="229" actId="47"/>
        <pc:sldMkLst>
          <pc:docMk/>
          <pc:sldMk cId="0" sldId="601"/>
        </pc:sldMkLst>
      </pc:sldChg>
      <pc:sldChg chg="del">
        <pc:chgData name="Hull, Jennifer" userId="6266d433-f053-45d5-8868-1ec7fc83f391" providerId="ADAL" clId="{81BB842F-CE8A-4735-A2D7-D4431B6C4B09}" dt="2024-08-13T19:38:51.068" v="227" actId="47"/>
        <pc:sldMkLst>
          <pc:docMk/>
          <pc:sldMk cId="91167768" sldId="602"/>
        </pc:sldMkLst>
      </pc:sldChg>
      <pc:sldChg chg="del">
        <pc:chgData name="Hull, Jennifer" userId="6266d433-f053-45d5-8868-1ec7fc83f391" providerId="ADAL" clId="{81BB842F-CE8A-4735-A2D7-D4431B6C4B09}" dt="2024-08-13T19:38:51.068" v="227" actId="47"/>
        <pc:sldMkLst>
          <pc:docMk/>
          <pc:sldMk cId="1282002877" sldId="603"/>
        </pc:sldMkLst>
      </pc:sldChg>
      <pc:sldChg chg="del">
        <pc:chgData name="Hull, Jennifer" userId="6266d433-f053-45d5-8868-1ec7fc83f391" providerId="ADAL" clId="{81BB842F-CE8A-4735-A2D7-D4431B6C4B09}" dt="2024-08-13T19:38:51.068" v="227" actId="47"/>
        <pc:sldMkLst>
          <pc:docMk/>
          <pc:sldMk cId="1346922546" sldId="604"/>
        </pc:sldMkLst>
      </pc:sldChg>
      <pc:sldChg chg="del">
        <pc:chgData name="Hull, Jennifer" userId="6266d433-f053-45d5-8868-1ec7fc83f391" providerId="ADAL" clId="{81BB842F-CE8A-4735-A2D7-D4431B6C4B09}" dt="2024-08-13T19:38:51.068" v="227" actId="47"/>
        <pc:sldMkLst>
          <pc:docMk/>
          <pc:sldMk cId="3378644418" sldId="605"/>
        </pc:sldMkLst>
      </pc:sldChg>
      <pc:sldChg chg="del">
        <pc:chgData name="Hull, Jennifer" userId="6266d433-f053-45d5-8868-1ec7fc83f391" providerId="ADAL" clId="{81BB842F-CE8A-4735-A2D7-D4431B6C4B09}" dt="2024-08-13T19:38:51.068" v="227" actId="47"/>
        <pc:sldMkLst>
          <pc:docMk/>
          <pc:sldMk cId="3356318088" sldId="606"/>
        </pc:sldMkLst>
      </pc:sldChg>
      <pc:sldChg chg="del">
        <pc:chgData name="Hull, Jennifer" userId="6266d433-f053-45d5-8868-1ec7fc83f391" providerId="ADAL" clId="{81BB842F-CE8A-4735-A2D7-D4431B6C4B09}" dt="2024-08-13T19:38:51.068" v="227" actId="47"/>
        <pc:sldMkLst>
          <pc:docMk/>
          <pc:sldMk cId="723622419" sldId="607"/>
        </pc:sldMkLst>
      </pc:sldChg>
      <pc:sldChg chg="del">
        <pc:chgData name="Hull, Jennifer" userId="6266d433-f053-45d5-8868-1ec7fc83f391" providerId="ADAL" clId="{81BB842F-CE8A-4735-A2D7-D4431B6C4B09}" dt="2024-08-13T19:38:51.068" v="227" actId="47"/>
        <pc:sldMkLst>
          <pc:docMk/>
          <pc:sldMk cId="316233764" sldId="608"/>
        </pc:sldMkLst>
      </pc:sldChg>
      <pc:sldChg chg="del">
        <pc:chgData name="Hull, Jennifer" userId="6266d433-f053-45d5-8868-1ec7fc83f391" providerId="ADAL" clId="{81BB842F-CE8A-4735-A2D7-D4431B6C4B09}" dt="2024-08-13T19:38:51.068" v="227" actId="47"/>
        <pc:sldMkLst>
          <pc:docMk/>
          <pc:sldMk cId="42540128" sldId="609"/>
        </pc:sldMkLst>
      </pc:sldChg>
      <pc:sldChg chg="del">
        <pc:chgData name="Hull, Jennifer" userId="6266d433-f053-45d5-8868-1ec7fc83f391" providerId="ADAL" clId="{81BB842F-CE8A-4735-A2D7-D4431B6C4B09}" dt="2024-08-13T19:38:51.068" v="227" actId="47"/>
        <pc:sldMkLst>
          <pc:docMk/>
          <pc:sldMk cId="99803572" sldId="610"/>
        </pc:sldMkLst>
      </pc:sldChg>
      <pc:sldChg chg="del">
        <pc:chgData name="Hull, Jennifer" userId="6266d433-f053-45d5-8868-1ec7fc83f391" providerId="ADAL" clId="{81BB842F-CE8A-4735-A2D7-D4431B6C4B09}" dt="2024-08-13T19:38:51.068" v="227" actId="47"/>
        <pc:sldMkLst>
          <pc:docMk/>
          <pc:sldMk cId="2198337802" sldId="611"/>
        </pc:sldMkLst>
      </pc:sldChg>
      <pc:sldChg chg="del">
        <pc:chgData name="Hull, Jennifer" userId="6266d433-f053-45d5-8868-1ec7fc83f391" providerId="ADAL" clId="{81BB842F-CE8A-4735-A2D7-D4431B6C4B09}" dt="2024-08-13T19:38:51.068" v="227" actId="47"/>
        <pc:sldMkLst>
          <pc:docMk/>
          <pc:sldMk cId="3615072112" sldId="612"/>
        </pc:sldMkLst>
      </pc:sldChg>
      <pc:sldChg chg="del">
        <pc:chgData name="Hull, Jennifer" userId="6266d433-f053-45d5-8868-1ec7fc83f391" providerId="ADAL" clId="{81BB842F-CE8A-4735-A2D7-D4431B6C4B09}" dt="2024-08-13T19:38:51.068" v="227" actId="47"/>
        <pc:sldMkLst>
          <pc:docMk/>
          <pc:sldMk cId="4214848446" sldId="613"/>
        </pc:sldMkLst>
      </pc:sldChg>
      <pc:sldChg chg="del">
        <pc:chgData name="Hull, Jennifer" userId="6266d433-f053-45d5-8868-1ec7fc83f391" providerId="ADAL" clId="{81BB842F-CE8A-4735-A2D7-D4431B6C4B09}" dt="2024-08-13T19:39:19.094" v="229" actId="47"/>
        <pc:sldMkLst>
          <pc:docMk/>
          <pc:sldMk cId="63540998" sldId="614"/>
        </pc:sldMkLst>
      </pc:sldChg>
      <pc:sldChg chg="del">
        <pc:chgData name="Hull, Jennifer" userId="6266d433-f053-45d5-8868-1ec7fc83f391" providerId="ADAL" clId="{81BB842F-CE8A-4735-A2D7-D4431B6C4B09}" dt="2024-08-13T19:39:19.094" v="229" actId="47"/>
        <pc:sldMkLst>
          <pc:docMk/>
          <pc:sldMk cId="1858086428" sldId="615"/>
        </pc:sldMkLst>
      </pc:sldChg>
      <pc:sldChg chg="del">
        <pc:chgData name="Hull, Jennifer" userId="6266d433-f053-45d5-8868-1ec7fc83f391" providerId="ADAL" clId="{81BB842F-CE8A-4735-A2D7-D4431B6C4B09}" dt="2024-08-13T19:39:19.094" v="229" actId="47"/>
        <pc:sldMkLst>
          <pc:docMk/>
          <pc:sldMk cId="1436153550" sldId="616"/>
        </pc:sldMkLst>
      </pc:sldChg>
      <pc:sldChg chg="del">
        <pc:chgData name="Hull, Jennifer" userId="6266d433-f053-45d5-8868-1ec7fc83f391" providerId="ADAL" clId="{81BB842F-CE8A-4735-A2D7-D4431B6C4B09}" dt="2024-08-13T19:39:19.094" v="229" actId="47"/>
        <pc:sldMkLst>
          <pc:docMk/>
          <pc:sldMk cId="3576948" sldId="617"/>
        </pc:sldMkLst>
      </pc:sldChg>
      <pc:sldChg chg="del">
        <pc:chgData name="Hull, Jennifer" userId="6266d433-f053-45d5-8868-1ec7fc83f391" providerId="ADAL" clId="{81BB842F-CE8A-4735-A2D7-D4431B6C4B09}" dt="2024-08-13T19:39:19.094" v="229" actId="47"/>
        <pc:sldMkLst>
          <pc:docMk/>
          <pc:sldMk cId="4265623012" sldId="618"/>
        </pc:sldMkLst>
      </pc:sldChg>
      <pc:sldChg chg="del">
        <pc:chgData name="Hull, Jennifer" userId="6266d433-f053-45d5-8868-1ec7fc83f391" providerId="ADAL" clId="{81BB842F-CE8A-4735-A2D7-D4431B6C4B09}" dt="2024-08-13T19:39:19.094" v="229" actId="47"/>
        <pc:sldMkLst>
          <pc:docMk/>
          <pc:sldMk cId="3542239518" sldId="619"/>
        </pc:sldMkLst>
      </pc:sldChg>
      <pc:sldChg chg="del">
        <pc:chgData name="Hull, Jennifer" userId="6266d433-f053-45d5-8868-1ec7fc83f391" providerId="ADAL" clId="{81BB842F-CE8A-4735-A2D7-D4431B6C4B09}" dt="2024-08-13T19:39:19.094" v="229" actId="47"/>
        <pc:sldMkLst>
          <pc:docMk/>
          <pc:sldMk cId="719074559" sldId="620"/>
        </pc:sldMkLst>
      </pc:sldChg>
      <pc:sldChg chg="del">
        <pc:chgData name="Hull, Jennifer" userId="6266d433-f053-45d5-8868-1ec7fc83f391" providerId="ADAL" clId="{81BB842F-CE8A-4735-A2D7-D4431B6C4B09}" dt="2024-08-13T19:39:19.094" v="229" actId="47"/>
        <pc:sldMkLst>
          <pc:docMk/>
          <pc:sldMk cId="1906240759" sldId="621"/>
        </pc:sldMkLst>
      </pc:sldChg>
      <pc:sldChg chg="modSp del mod">
        <pc:chgData name="Hull, Jennifer" userId="6266d433-f053-45d5-8868-1ec7fc83f391" providerId="ADAL" clId="{81BB842F-CE8A-4735-A2D7-D4431B6C4B09}" dt="2024-09-04T15:14:30.852" v="403" actId="47"/>
        <pc:sldMkLst>
          <pc:docMk/>
          <pc:sldMk cId="2089899458" sldId="622"/>
        </pc:sldMkLst>
        <pc:spChg chg="mod">
          <ac:chgData name="Hull, Jennifer" userId="6266d433-f053-45d5-8868-1ec7fc83f391" providerId="ADAL" clId="{81BB842F-CE8A-4735-A2D7-D4431B6C4B09}" dt="2024-08-13T19:44:06.573" v="279" actId="20577"/>
          <ac:spMkLst>
            <pc:docMk/>
            <pc:sldMk cId="2089899458" sldId="622"/>
            <ac:spMk id="3" creationId="{537494D2-799C-1B83-98F4-E54840A02DAC}"/>
          </ac:spMkLst>
        </pc:spChg>
      </pc:sldChg>
      <pc:sldChg chg="add">
        <pc:chgData name="Hull, Jennifer" userId="6266d433-f053-45d5-8868-1ec7fc83f391" providerId="ADAL" clId="{81BB842F-CE8A-4735-A2D7-D4431B6C4B09}" dt="2024-08-20T18:24:29.087" v="329" actId="2890"/>
        <pc:sldMkLst>
          <pc:docMk/>
          <pc:sldMk cId="2165928352" sldId="623"/>
        </pc:sldMkLst>
      </pc:sldChg>
      <pc:sldChg chg="new">
        <pc:chgData name="Hull, Jennifer" userId="6266d433-f053-45d5-8868-1ec7fc83f391" providerId="ADAL" clId="{81BB842F-CE8A-4735-A2D7-D4431B6C4B09}" dt="2024-08-20T18:24:53.773" v="395" actId="680"/>
        <pc:sldMkLst>
          <pc:docMk/>
          <pc:sldMk cId="158457995" sldId="624"/>
        </pc:sldMkLst>
      </pc:sldChg>
      <pc:sldChg chg="ord">
        <pc:chgData name="Hull, Jennifer" userId="6266d433-f053-45d5-8868-1ec7fc83f391" providerId="ADAL" clId="{81BB842F-CE8A-4735-A2D7-D4431B6C4B09}" dt="2024-09-03T14:16:49.623" v="402"/>
        <pc:sldMkLst>
          <pc:docMk/>
          <pc:sldMk cId="2900487440" sldId="625"/>
        </pc:sldMkLst>
      </pc:sldChg>
      <pc:sldChg chg="modTransition">
        <pc:chgData name="Hull, Jennifer" userId="6266d433-f053-45d5-8868-1ec7fc83f391" providerId="ADAL" clId="{81BB842F-CE8A-4735-A2D7-D4431B6C4B09}" dt="2024-09-05T17:25:11.365" v="518"/>
        <pc:sldMkLst>
          <pc:docMk/>
          <pc:sldMk cId="2176017939" sldId="647"/>
        </pc:sldMkLst>
      </pc:sldChg>
      <pc:sldChg chg="modTransition">
        <pc:chgData name="Hull, Jennifer" userId="6266d433-f053-45d5-8868-1ec7fc83f391" providerId="ADAL" clId="{81BB842F-CE8A-4735-A2D7-D4431B6C4B09}" dt="2024-09-05T17:25:22.491" v="521"/>
        <pc:sldMkLst>
          <pc:docMk/>
          <pc:sldMk cId="2950314657" sldId="648"/>
        </pc:sldMkLst>
      </pc:sldChg>
      <pc:sldChg chg="modTransition">
        <pc:chgData name="Hull, Jennifer" userId="6266d433-f053-45d5-8868-1ec7fc83f391" providerId="ADAL" clId="{81BB842F-CE8A-4735-A2D7-D4431B6C4B09}" dt="2024-09-05T17:25:22.491" v="521"/>
        <pc:sldMkLst>
          <pc:docMk/>
          <pc:sldMk cId="3599975403" sldId="649"/>
        </pc:sldMkLst>
      </pc:sldChg>
      <pc:sldChg chg="modTransition">
        <pc:chgData name="Hull, Jennifer" userId="6266d433-f053-45d5-8868-1ec7fc83f391" providerId="ADAL" clId="{81BB842F-CE8A-4735-A2D7-D4431B6C4B09}" dt="2024-09-05T17:25:22.491" v="521"/>
        <pc:sldMkLst>
          <pc:docMk/>
          <pc:sldMk cId="401825471" sldId="650"/>
        </pc:sldMkLst>
      </pc:sldChg>
      <pc:sldChg chg="modSp mod modTransition">
        <pc:chgData name="Hull, Jennifer" userId="6266d433-f053-45d5-8868-1ec7fc83f391" providerId="ADAL" clId="{81BB842F-CE8A-4735-A2D7-D4431B6C4B09}" dt="2024-09-05T17:25:22.491" v="521"/>
        <pc:sldMkLst>
          <pc:docMk/>
          <pc:sldMk cId="937836920" sldId="651"/>
        </pc:sldMkLst>
        <pc:spChg chg="mod">
          <ac:chgData name="Hull, Jennifer" userId="6266d433-f053-45d5-8868-1ec7fc83f391" providerId="ADAL" clId="{81BB842F-CE8A-4735-A2D7-D4431B6C4B09}" dt="2024-09-04T15:15:37.874" v="405" actId="1076"/>
          <ac:spMkLst>
            <pc:docMk/>
            <pc:sldMk cId="937836920" sldId="651"/>
            <ac:spMk id="3" creationId="{B1420C42-7F53-A2FA-928F-AD50058BC8FF}"/>
          </ac:spMkLst>
        </pc:spChg>
        <pc:picChg chg="mod">
          <ac:chgData name="Hull, Jennifer" userId="6266d433-f053-45d5-8868-1ec7fc83f391" providerId="ADAL" clId="{81BB842F-CE8A-4735-A2D7-D4431B6C4B09}" dt="2024-09-04T15:15:41.452" v="406" actId="1076"/>
          <ac:picMkLst>
            <pc:docMk/>
            <pc:sldMk cId="937836920" sldId="651"/>
            <ac:picMk id="6" creationId="{5D409CED-A323-74CA-5674-3BD4D86E7D11}"/>
          </ac:picMkLst>
        </pc:picChg>
      </pc:sldChg>
      <pc:sldChg chg="delSp modSp add mod modTransition delAnim">
        <pc:chgData name="Hull, Jennifer" userId="6266d433-f053-45d5-8868-1ec7fc83f391" providerId="ADAL" clId="{81BB842F-CE8A-4735-A2D7-D4431B6C4B09}" dt="2024-09-05T17:25:22.491" v="521"/>
        <pc:sldMkLst>
          <pc:docMk/>
          <pc:sldMk cId="3393982167" sldId="652"/>
        </pc:sldMkLst>
        <pc:spChg chg="mod">
          <ac:chgData name="Hull, Jennifer" userId="6266d433-f053-45d5-8868-1ec7fc83f391" providerId="ADAL" clId="{81BB842F-CE8A-4735-A2D7-D4431B6C4B09}" dt="2024-09-04T15:38:32.747" v="414"/>
          <ac:spMkLst>
            <pc:docMk/>
            <pc:sldMk cId="3393982167" sldId="652"/>
            <ac:spMk id="2" creationId="{00000000-0000-0000-0000-000000000000}"/>
          </ac:spMkLst>
        </pc:spChg>
        <pc:spChg chg="mod">
          <ac:chgData name="Hull, Jennifer" userId="6266d433-f053-45d5-8868-1ec7fc83f391" providerId="ADAL" clId="{81BB842F-CE8A-4735-A2D7-D4431B6C4B09}" dt="2024-09-04T15:41:40.687" v="515" actId="403"/>
          <ac:spMkLst>
            <pc:docMk/>
            <pc:sldMk cId="3393982167" sldId="652"/>
            <ac:spMk id="3" creationId="{B1420C42-7F53-A2FA-928F-AD50058BC8FF}"/>
          </ac:spMkLst>
        </pc:spChg>
        <pc:spChg chg="del">
          <ac:chgData name="Hull, Jennifer" userId="6266d433-f053-45d5-8868-1ec7fc83f391" providerId="ADAL" clId="{81BB842F-CE8A-4735-A2D7-D4431B6C4B09}" dt="2024-09-04T15:38:45.939" v="418" actId="478"/>
          <ac:spMkLst>
            <pc:docMk/>
            <pc:sldMk cId="3393982167" sldId="652"/>
            <ac:spMk id="5" creationId="{1E6E2237-4685-C5E8-9585-A339C8D0EE40}"/>
          </ac:spMkLst>
        </pc:spChg>
        <pc:spChg chg="del">
          <ac:chgData name="Hull, Jennifer" userId="6266d433-f053-45d5-8868-1ec7fc83f391" providerId="ADAL" clId="{81BB842F-CE8A-4735-A2D7-D4431B6C4B09}" dt="2024-09-04T15:38:39.840" v="415" actId="478"/>
          <ac:spMkLst>
            <pc:docMk/>
            <pc:sldMk cId="3393982167" sldId="652"/>
            <ac:spMk id="8" creationId="{80F54C37-9D4D-7F80-1295-B27732156BCA}"/>
          </ac:spMkLst>
        </pc:spChg>
        <pc:picChg chg="del">
          <ac:chgData name="Hull, Jennifer" userId="6266d433-f053-45d5-8868-1ec7fc83f391" providerId="ADAL" clId="{81BB842F-CE8A-4735-A2D7-D4431B6C4B09}" dt="2024-09-04T15:38:40.518" v="416" actId="478"/>
          <ac:picMkLst>
            <pc:docMk/>
            <pc:sldMk cId="3393982167" sldId="652"/>
            <ac:picMk id="6" creationId="{5D409CED-A323-74CA-5674-3BD4D86E7D11}"/>
          </ac:picMkLst>
        </pc:picChg>
        <pc:picChg chg="del">
          <ac:chgData name="Hull, Jennifer" userId="6266d433-f053-45d5-8868-1ec7fc83f391" providerId="ADAL" clId="{81BB842F-CE8A-4735-A2D7-D4431B6C4B09}" dt="2024-09-04T15:38:41.832" v="417" actId="478"/>
          <ac:picMkLst>
            <pc:docMk/>
            <pc:sldMk cId="3393982167" sldId="652"/>
            <ac:picMk id="9" creationId="{0A0CCD7B-04EC-3884-7CB9-1D85E807BF84}"/>
          </ac:picMkLst>
        </pc:picChg>
      </pc:sldChg>
      <pc:sldMasterChg chg="del delSldLayout">
        <pc:chgData name="Hull, Jennifer" userId="6266d433-f053-45d5-8868-1ec7fc83f391" providerId="ADAL" clId="{81BB842F-CE8A-4735-A2D7-D4431B6C4B09}" dt="2024-08-13T19:39:19.094" v="229" actId="47"/>
        <pc:sldMasterMkLst>
          <pc:docMk/>
          <pc:sldMasterMk cId="4019410585" sldId="2147483664"/>
        </pc:sldMasterMkLst>
        <pc:sldLayoutChg chg="del">
          <pc:chgData name="Hull, Jennifer" userId="6266d433-f053-45d5-8868-1ec7fc83f391" providerId="ADAL" clId="{81BB842F-CE8A-4735-A2D7-D4431B6C4B09}" dt="2024-08-13T19:39:19.094" v="229" actId="47"/>
          <pc:sldLayoutMkLst>
            <pc:docMk/>
            <pc:sldMasterMk cId="4019410585" sldId="2147483664"/>
            <pc:sldLayoutMk cId="4141801044" sldId="2147483665"/>
          </pc:sldLayoutMkLst>
        </pc:sldLayoutChg>
        <pc:sldLayoutChg chg="del">
          <pc:chgData name="Hull, Jennifer" userId="6266d433-f053-45d5-8868-1ec7fc83f391" providerId="ADAL" clId="{81BB842F-CE8A-4735-A2D7-D4431B6C4B09}" dt="2024-08-13T19:39:19.094" v="229" actId="47"/>
          <pc:sldLayoutMkLst>
            <pc:docMk/>
            <pc:sldMasterMk cId="4019410585" sldId="2147483664"/>
            <pc:sldLayoutMk cId="2996380405" sldId="2147483666"/>
          </pc:sldLayoutMkLst>
        </pc:sldLayoutChg>
        <pc:sldLayoutChg chg="del">
          <pc:chgData name="Hull, Jennifer" userId="6266d433-f053-45d5-8868-1ec7fc83f391" providerId="ADAL" clId="{81BB842F-CE8A-4735-A2D7-D4431B6C4B09}" dt="2024-08-13T19:39:19.094" v="229" actId="47"/>
          <pc:sldLayoutMkLst>
            <pc:docMk/>
            <pc:sldMasterMk cId="4019410585" sldId="2147483664"/>
            <pc:sldLayoutMk cId="2103055364" sldId="2147483667"/>
          </pc:sldLayoutMkLst>
        </pc:sldLayoutChg>
        <pc:sldLayoutChg chg="del">
          <pc:chgData name="Hull, Jennifer" userId="6266d433-f053-45d5-8868-1ec7fc83f391" providerId="ADAL" clId="{81BB842F-CE8A-4735-A2D7-D4431B6C4B09}" dt="2024-08-13T19:39:19.094" v="229" actId="47"/>
          <pc:sldLayoutMkLst>
            <pc:docMk/>
            <pc:sldMasterMk cId="4019410585" sldId="2147483664"/>
            <pc:sldLayoutMk cId="1470820773" sldId="2147483668"/>
          </pc:sldLayoutMkLst>
        </pc:sldLayoutChg>
      </pc:sldMasterChg>
    </pc:docChg>
  </pc:docChgLst>
  <pc:docChgLst>
    <pc:chgData name="Tracy Dagnon" userId="S::tdagnon@aha.org::aeb60c87-4817-45c7-a5e8-7ee9661a46e2" providerId="AD" clId="Web-{69197462-6433-165C-5943-4D92588A79B2}"/>
    <pc:docChg chg="modSld">
      <pc:chgData name="Tracy Dagnon" userId="S::tdagnon@aha.org::aeb60c87-4817-45c7-a5e8-7ee9661a46e2" providerId="AD" clId="Web-{69197462-6433-165C-5943-4D92588A79B2}" dt="2024-12-02T18:11:39.511" v="14" actId="20577"/>
      <pc:docMkLst>
        <pc:docMk/>
      </pc:docMkLst>
      <pc:sldChg chg="modSp">
        <pc:chgData name="Tracy Dagnon" userId="S::tdagnon@aha.org::aeb60c87-4817-45c7-a5e8-7ee9661a46e2" providerId="AD" clId="Web-{69197462-6433-165C-5943-4D92588A79B2}" dt="2024-12-02T18:11:36.324" v="12" actId="20577"/>
        <pc:sldMkLst>
          <pc:docMk/>
          <pc:sldMk cId="2931881971" sldId="650"/>
        </pc:sldMkLst>
        <pc:spChg chg="mod">
          <ac:chgData name="Tracy Dagnon" userId="S::tdagnon@aha.org::aeb60c87-4817-45c7-a5e8-7ee9661a46e2" providerId="AD" clId="Web-{69197462-6433-165C-5943-4D92588A79B2}" dt="2024-12-02T18:11:36.324" v="12" actId="20577"/>
          <ac:spMkLst>
            <pc:docMk/>
            <pc:sldMk cId="2931881971" sldId="650"/>
            <ac:spMk id="3" creationId="{1B4CC1A5-20C8-6F8D-F2E4-AEFC25BEB104}"/>
          </ac:spMkLst>
        </pc:spChg>
      </pc:sldChg>
      <pc:sldChg chg="modSp">
        <pc:chgData name="Tracy Dagnon" userId="S::tdagnon@aha.org::aeb60c87-4817-45c7-a5e8-7ee9661a46e2" providerId="AD" clId="Web-{69197462-6433-165C-5943-4D92588A79B2}" dt="2024-12-02T18:11:39.511" v="14" actId="20577"/>
        <pc:sldMkLst>
          <pc:docMk/>
          <pc:sldMk cId="1353347817" sldId="651"/>
        </pc:sldMkLst>
        <pc:spChg chg="mod">
          <ac:chgData name="Tracy Dagnon" userId="S::tdagnon@aha.org::aeb60c87-4817-45c7-a5e8-7ee9661a46e2" providerId="AD" clId="Web-{69197462-6433-165C-5943-4D92588A79B2}" dt="2024-12-02T18:11:39.511" v="14" actId="20577"/>
          <ac:spMkLst>
            <pc:docMk/>
            <pc:sldMk cId="1353347817" sldId="651"/>
            <ac:spMk id="3" creationId="{1B4CC1A5-20C8-6F8D-F2E4-AEFC25BEB104}"/>
          </ac:spMkLst>
        </pc:spChg>
      </pc:sldChg>
    </pc:docChg>
  </pc:docChgLst>
  <pc:docChgLst>
    <pc:chgData name="Wallace, Austin" userId="S::awallace@aha.org::c9c1809e-b12a-4088-bac9-455ce903f539" providerId="AD" clId="Web-{53D20DC1-D794-BAFB-DA3E-6A1B16403833}"/>
    <pc:docChg chg="modSld">
      <pc:chgData name="Wallace, Austin" userId="S::awallace@aha.org::c9c1809e-b12a-4088-bac9-455ce903f539" providerId="AD" clId="Web-{53D20DC1-D794-BAFB-DA3E-6A1B16403833}" dt="2024-03-06T15:56:36.259" v="11" actId="14100"/>
      <pc:docMkLst>
        <pc:docMk/>
      </pc:docMkLst>
      <pc:sldChg chg="modSp">
        <pc:chgData name="Wallace, Austin" userId="S::awallace@aha.org::c9c1809e-b12a-4088-bac9-455ce903f539" providerId="AD" clId="Web-{53D20DC1-D794-BAFB-DA3E-6A1B16403833}" dt="2024-03-06T15:52:37.439" v="8" actId="1076"/>
        <pc:sldMkLst>
          <pc:docMk/>
          <pc:sldMk cId="1258766535" sldId="307"/>
        </pc:sldMkLst>
        <pc:spChg chg="mod">
          <ac:chgData name="Wallace, Austin" userId="S::awallace@aha.org::c9c1809e-b12a-4088-bac9-455ce903f539" providerId="AD" clId="Web-{53D20DC1-D794-BAFB-DA3E-6A1B16403833}" dt="2024-03-06T15:52:37.439" v="8" actId="1076"/>
          <ac:spMkLst>
            <pc:docMk/>
            <pc:sldMk cId="1258766535" sldId="307"/>
            <ac:spMk id="2" creationId="{E6DA7B13-D3BE-8DBA-9E97-3743C7016D77}"/>
          </ac:spMkLst>
        </pc:spChg>
        <pc:spChg chg="mod">
          <ac:chgData name="Wallace, Austin" userId="S::awallace@aha.org::c9c1809e-b12a-4088-bac9-455ce903f539" providerId="AD" clId="Web-{53D20DC1-D794-BAFB-DA3E-6A1B16403833}" dt="2024-03-05T22:05:33.816" v="6" actId="14100"/>
          <ac:spMkLst>
            <pc:docMk/>
            <pc:sldMk cId="1258766535" sldId="307"/>
            <ac:spMk id="3" creationId="{304C03B2-796A-EED6-ADDE-D153F7D2F7C9}"/>
          </ac:spMkLst>
        </pc:spChg>
      </pc:sldChg>
      <pc:sldChg chg="modSp">
        <pc:chgData name="Wallace, Austin" userId="S::awallace@aha.org::c9c1809e-b12a-4088-bac9-455ce903f539" providerId="AD" clId="Web-{53D20DC1-D794-BAFB-DA3E-6A1B16403833}" dt="2024-03-06T15:56:36.259" v="11" actId="14100"/>
        <pc:sldMkLst>
          <pc:docMk/>
          <pc:sldMk cId="1851349827" sldId="308"/>
        </pc:sldMkLst>
        <pc:picChg chg="mod">
          <ac:chgData name="Wallace, Austin" userId="S::awallace@aha.org::c9c1809e-b12a-4088-bac9-455ce903f539" providerId="AD" clId="Web-{53D20DC1-D794-BAFB-DA3E-6A1B16403833}" dt="2024-03-06T15:56:36.259" v="11" actId="14100"/>
          <ac:picMkLst>
            <pc:docMk/>
            <pc:sldMk cId="1851349827" sldId="308"/>
            <ac:picMk id="4" creationId="{4AEB6D0E-9619-DCB5-7ED1-2152BCB67DA9}"/>
          </ac:picMkLst>
        </pc:picChg>
      </pc:sldChg>
    </pc:docChg>
  </pc:docChgLst>
  <pc:docChgLst>
    <pc:chgData name="Bazer, Adam" userId="S::abazer@aha.org::2cefcebb-adfc-4f22-b457-1955dab14d68" providerId="AD" clId="Web-{5FB5FD37-1240-8A3A-77CE-592D4B715931}"/>
    <pc:docChg chg="modSld">
      <pc:chgData name="Bazer, Adam" userId="S::abazer@aha.org::2cefcebb-adfc-4f22-b457-1955dab14d68" providerId="AD" clId="Web-{5FB5FD37-1240-8A3A-77CE-592D4B715931}" dt="2024-09-04T16:58:49.122" v="26"/>
      <pc:docMkLst>
        <pc:docMk/>
      </pc:docMkLst>
      <pc:sldChg chg="delSp modSp delAnim">
        <pc:chgData name="Bazer, Adam" userId="S::abazer@aha.org::2cefcebb-adfc-4f22-b457-1955dab14d68" providerId="AD" clId="Web-{5FB5FD37-1240-8A3A-77CE-592D4B715931}" dt="2024-09-04T16:58:49.122" v="26"/>
        <pc:sldMkLst>
          <pc:docMk/>
          <pc:sldMk cId="1042719550" sldId="263"/>
        </pc:sldMkLst>
        <pc:picChg chg="del">
          <ac:chgData name="Bazer, Adam" userId="S::abazer@aha.org::2cefcebb-adfc-4f22-b457-1955dab14d68" providerId="AD" clId="Web-{5FB5FD37-1240-8A3A-77CE-592D4B715931}" dt="2024-09-04T16:40:58.824" v="5"/>
          <ac:picMkLst>
            <pc:docMk/>
            <pc:sldMk cId="1042719550" sldId="263"/>
            <ac:picMk id="4" creationId="{FE0BE631-4DBE-5EAB-A312-B8E3501A3859}"/>
          </ac:picMkLst>
        </pc:picChg>
        <pc:picChg chg="mod modCrop">
          <ac:chgData name="Bazer, Adam" userId="S::abazer@aha.org::2cefcebb-adfc-4f22-b457-1955dab14d68" providerId="AD" clId="Web-{5FB5FD37-1240-8A3A-77CE-592D4B715931}" dt="2024-09-04T16:58:49.122" v="26"/>
          <ac:picMkLst>
            <pc:docMk/>
            <pc:sldMk cId="1042719550" sldId="263"/>
            <ac:picMk id="27" creationId="{257641C8-6156-7A0B-1A98-F11CF185FBD7}"/>
          </ac:picMkLst>
        </pc:picChg>
      </pc:sldChg>
      <pc:sldChg chg="delSp delAnim">
        <pc:chgData name="Bazer, Adam" userId="S::abazer@aha.org::2cefcebb-adfc-4f22-b457-1955dab14d68" providerId="AD" clId="Web-{5FB5FD37-1240-8A3A-77CE-592D4B715931}" dt="2024-09-04T16:40:48.574" v="2"/>
        <pc:sldMkLst>
          <pc:docMk/>
          <pc:sldMk cId="1167531281" sldId="285"/>
        </pc:sldMkLst>
        <pc:picChg chg="del">
          <ac:chgData name="Bazer, Adam" userId="S::abazer@aha.org::2cefcebb-adfc-4f22-b457-1955dab14d68" providerId="AD" clId="Web-{5FB5FD37-1240-8A3A-77CE-592D4B715931}" dt="2024-09-04T16:40:48.574" v="2"/>
          <ac:picMkLst>
            <pc:docMk/>
            <pc:sldMk cId="1167531281" sldId="285"/>
            <ac:picMk id="6" creationId="{4AA250C0-59CB-5989-FC76-5CAC4B0AC73F}"/>
          </ac:picMkLst>
        </pc:picChg>
      </pc:sldChg>
      <pc:sldChg chg="delSp delAnim">
        <pc:chgData name="Bazer, Adam" userId="S::abazer@aha.org::2cefcebb-adfc-4f22-b457-1955dab14d68" providerId="AD" clId="Web-{5FB5FD37-1240-8A3A-77CE-592D4B715931}" dt="2024-09-04T16:41:04.590" v="7"/>
        <pc:sldMkLst>
          <pc:docMk/>
          <pc:sldMk cId="1048391851" sldId="294"/>
        </pc:sldMkLst>
        <pc:picChg chg="del">
          <ac:chgData name="Bazer, Adam" userId="S::abazer@aha.org::2cefcebb-adfc-4f22-b457-1955dab14d68" providerId="AD" clId="Web-{5FB5FD37-1240-8A3A-77CE-592D4B715931}" dt="2024-09-04T16:41:04.590" v="7"/>
          <ac:picMkLst>
            <pc:docMk/>
            <pc:sldMk cId="1048391851" sldId="294"/>
            <ac:picMk id="8" creationId="{11D7AAF3-139D-C4D8-7EA6-FE899401C73A}"/>
          </ac:picMkLst>
        </pc:picChg>
      </pc:sldChg>
      <pc:sldChg chg="delSp delAnim">
        <pc:chgData name="Bazer, Adam" userId="S::abazer@aha.org::2cefcebb-adfc-4f22-b457-1955dab14d68" providerId="AD" clId="Web-{5FB5FD37-1240-8A3A-77CE-592D4B715931}" dt="2024-09-04T16:41:11.465" v="9"/>
        <pc:sldMkLst>
          <pc:docMk/>
          <pc:sldMk cId="1315513644" sldId="295"/>
        </pc:sldMkLst>
        <pc:picChg chg="del">
          <ac:chgData name="Bazer, Adam" userId="S::abazer@aha.org::2cefcebb-adfc-4f22-b457-1955dab14d68" providerId="AD" clId="Web-{5FB5FD37-1240-8A3A-77CE-592D4B715931}" dt="2024-09-04T16:41:11.465" v="9"/>
          <ac:picMkLst>
            <pc:docMk/>
            <pc:sldMk cId="1315513644" sldId="295"/>
            <ac:picMk id="8" creationId="{6519F321-AFBB-C127-7FB8-14D64CF54DD8}"/>
          </ac:picMkLst>
        </pc:picChg>
      </pc:sldChg>
      <pc:sldChg chg="delSp delAnim">
        <pc:chgData name="Bazer, Adam" userId="S::abazer@aha.org::2cefcebb-adfc-4f22-b457-1955dab14d68" providerId="AD" clId="Web-{5FB5FD37-1240-8A3A-77CE-592D4B715931}" dt="2024-09-04T16:41:15.309" v="10"/>
        <pc:sldMkLst>
          <pc:docMk/>
          <pc:sldMk cId="2360554732" sldId="297"/>
        </pc:sldMkLst>
        <pc:picChg chg="del">
          <ac:chgData name="Bazer, Adam" userId="S::abazer@aha.org::2cefcebb-adfc-4f22-b457-1955dab14d68" providerId="AD" clId="Web-{5FB5FD37-1240-8A3A-77CE-592D4B715931}" dt="2024-09-04T16:41:15.309" v="10"/>
          <ac:picMkLst>
            <pc:docMk/>
            <pc:sldMk cId="2360554732" sldId="297"/>
            <ac:picMk id="8" creationId="{6C4F47B5-3A89-9FB4-3F92-0BE0C30DD13B}"/>
          </ac:picMkLst>
        </pc:picChg>
      </pc:sldChg>
      <pc:sldChg chg="delSp delAnim">
        <pc:chgData name="Bazer, Adam" userId="S::abazer@aha.org::2cefcebb-adfc-4f22-b457-1955dab14d68" providerId="AD" clId="Web-{5FB5FD37-1240-8A3A-77CE-592D4B715931}" dt="2024-09-04T16:41:21.919" v="12"/>
        <pc:sldMkLst>
          <pc:docMk/>
          <pc:sldMk cId="945469588" sldId="299"/>
        </pc:sldMkLst>
        <pc:picChg chg="del">
          <ac:chgData name="Bazer, Adam" userId="S::abazer@aha.org::2cefcebb-adfc-4f22-b457-1955dab14d68" providerId="AD" clId="Web-{5FB5FD37-1240-8A3A-77CE-592D4B715931}" dt="2024-09-04T16:41:21.919" v="12"/>
          <ac:picMkLst>
            <pc:docMk/>
            <pc:sldMk cId="945469588" sldId="299"/>
            <ac:picMk id="8" creationId="{9DA8CC33-C26D-5528-E25B-223C829665E2}"/>
          </ac:picMkLst>
        </pc:picChg>
      </pc:sldChg>
      <pc:sldChg chg="delSp delAnim">
        <pc:chgData name="Bazer, Adam" userId="S::abazer@aha.org::2cefcebb-adfc-4f22-b457-1955dab14d68" providerId="AD" clId="Web-{5FB5FD37-1240-8A3A-77CE-592D4B715931}" dt="2024-09-04T16:41:25.341" v="13"/>
        <pc:sldMkLst>
          <pc:docMk/>
          <pc:sldMk cId="249524646" sldId="301"/>
        </pc:sldMkLst>
        <pc:picChg chg="del">
          <ac:chgData name="Bazer, Adam" userId="S::abazer@aha.org::2cefcebb-adfc-4f22-b457-1955dab14d68" providerId="AD" clId="Web-{5FB5FD37-1240-8A3A-77CE-592D4B715931}" dt="2024-09-04T16:41:25.341" v="13"/>
          <ac:picMkLst>
            <pc:docMk/>
            <pc:sldMk cId="249524646" sldId="301"/>
            <ac:picMk id="8" creationId="{7D456403-33D4-F4A1-2358-DE08E56FE06B}"/>
          </ac:picMkLst>
        </pc:picChg>
      </pc:sldChg>
      <pc:sldChg chg="delSp delAnim">
        <pc:chgData name="Bazer, Adam" userId="S::abazer@aha.org::2cefcebb-adfc-4f22-b457-1955dab14d68" providerId="AD" clId="Web-{5FB5FD37-1240-8A3A-77CE-592D4B715931}" dt="2024-09-04T16:40:44.745" v="1"/>
        <pc:sldMkLst>
          <pc:docMk/>
          <pc:sldMk cId="151248636" sldId="303"/>
        </pc:sldMkLst>
        <pc:picChg chg="del">
          <ac:chgData name="Bazer, Adam" userId="S::abazer@aha.org::2cefcebb-adfc-4f22-b457-1955dab14d68" providerId="AD" clId="Web-{5FB5FD37-1240-8A3A-77CE-592D4B715931}" dt="2024-09-04T16:40:44.745" v="1"/>
          <ac:picMkLst>
            <pc:docMk/>
            <pc:sldMk cId="151248636" sldId="303"/>
            <ac:picMk id="12" creationId="{E1066328-6DF8-7601-0A78-C6AAA8B594FB}"/>
          </ac:picMkLst>
        </pc:picChg>
      </pc:sldChg>
      <pc:sldChg chg="delSp delAnim">
        <pc:chgData name="Bazer, Adam" userId="S::abazer@aha.org::2cefcebb-adfc-4f22-b457-1955dab14d68" providerId="AD" clId="Web-{5FB5FD37-1240-8A3A-77CE-592D4B715931}" dt="2024-09-04T16:40:51.370" v="3"/>
        <pc:sldMkLst>
          <pc:docMk/>
          <pc:sldMk cId="4009249438" sldId="306"/>
        </pc:sldMkLst>
        <pc:picChg chg="del">
          <ac:chgData name="Bazer, Adam" userId="S::abazer@aha.org::2cefcebb-adfc-4f22-b457-1955dab14d68" providerId="AD" clId="Web-{5FB5FD37-1240-8A3A-77CE-592D4B715931}" dt="2024-09-04T16:40:51.370" v="3"/>
          <ac:picMkLst>
            <pc:docMk/>
            <pc:sldMk cId="4009249438" sldId="306"/>
            <ac:picMk id="6" creationId="{D6976FF9-7E28-A52F-1FE1-755F7517968B}"/>
          </ac:picMkLst>
        </pc:picChg>
      </pc:sldChg>
      <pc:sldChg chg="delSp modSp delAnim">
        <pc:chgData name="Bazer, Adam" userId="S::abazer@aha.org::2cefcebb-adfc-4f22-b457-1955dab14d68" providerId="AD" clId="Web-{5FB5FD37-1240-8A3A-77CE-592D4B715931}" dt="2024-09-04T16:42:20.843" v="22" actId="20577"/>
        <pc:sldMkLst>
          <pc:docMk/>
          <pc:sldMk cId="748066980" sldId="307"/>
        </pc:sldMkLst>
        <pc:spChg chg="mod">
          <ac:chgData name="Bazer, Adam" userId="S::abazer@aha.org::2cefcebb-adfc-4f22-b457-1955dab14d68" providerId="AD" clId="Web-{5FB5FD37-1240-8A3A-77CE-592D4B715931}" dt="2024-09-04T16:42:20.843" v="22" actId="20577"/>
          <ac:spMkLst>
            <pc:docMk/>
            <pc:sldMk cId="748066980" sldId="307"/>
            <ac:spMk id="10" creationId="{E5C9431F-7703-0616-AA5E-9561E4520934}"/>
          </ac:spMkLst>
        </pc:spChg>
        <pc:picChg chg="del">
          <ac:chgData name="Bazer, Adam" userId="S::abazer@aha.org::2cefcebb-adfc-4f22-b457-1955dab14d68" providerId="AD" clId="Web-{5FB5FD37-1240-8A3A-77CE-592D4B715931}" dt="2024-09-04T16:40:54.668" v="4"/>
          <ac:picMkLst>
            <pc:docMk/>
            <pc:sldMk cId="748066980" sldId="307"/>
            <ac:picMk id="6" creationId="{BAAF6D5B-9CC1-192B-853B-478DFE23729A}"/>
          </ac:picMkLst>
        </pc:picChg>
      </pc:sldChg>
      <pc:sldChg chg="delSp delAnim">
        <pc:chgData name="Bazer, Adam" userId="S::abazer@aha.org::2cefcebb-adfc-4f22-b457-1955dab14d68" providerId="AD" clId="Web-{5FB5FD37-1240-8A3A-77CE-592D4B715931}" dt="2024-09-04T16:41:32.935" v="14"/>
        <pc:sldMkLst>
          <pc:docMk/>
          <pc:sldMk cId="896833776" sldId="320"/>
        </pc:sldMkLst>
        <pc:picChg chg="del">
          <ac:chgData name="Bazer, Adam" userId="S::abazer@aha.org::2cefcebb-adfc-4f22-b457-1955dab14d68" providerId="AD" clId="Web-{5FB5FD37-1240-8A3A-77CE-592D4B715931}" dt="2024-09-04T16:41:32.935" v="14"/>
          <ac:picMkLst>
            <pc:docMk/>
            <pc:sldMk cId="896833776" sldId="320"/>
            <ac:picMk id="9" creationId="{5BC16138-A619-948F-339E-F3B818F4162B}"/>
          </ac:picMkLst>
        </pc:picChg>
      </pc:sldChg>
      <pc:sldChg chg="delSp delAnim">
        <pc:chgData name="Bazer, Adam" userId="S::abazer@aha.org::2cefcebb-adfc-4f22-b457-1955dab14d68" providerId="AD" clId="Web-{5FB5FD37-1240-8A3A-77CE-592D4B715931}" dt="2024-09-04T16:41:35.560" v="15"/>
        <pc:sldMkLst>
          <pc:docMk/>
          <pc:sldMk cId="1497496041" sldId="321"/>
        </pc:sldMkLst>
        <pc:picChg chg="del">
          <ac:chgData name="Bazer, Adam" userId="S::abazer@aha.org::2cefcebb-adfc-4f22-b457-1955dab14d68" providerId="AD" clId="Web-{5FB5FD37-1240-8A3A-77CE-592D4B715931}" dt="2024-09-04T16:41:35.560" v="15"/>
          <ac:picMkLst>
            <pc:docMk/>
            <pc:sldMk cId="1497496041" sldId="321"/>
            <ac:picMk id="9" creationId="{0A0CCD7B-04EC-3884-7CB9-1D85E807BF84}"/>
          </ac:picMkLst>
        </pc:picChg>
      </pc:sldChg>
      <pc:sldChg chg="delSp delAnim">
        <pc:chgData name="Bazer, Adam" userId="S::abazer@aha.org::2cefcebb-adfc-4f22-b457-1955dab14d68" providerId="AD" clId="Web-{5FB5FD37-1240-8A3A-77CE-592D4B715931}" dt="2024-09-04T16:40:42.480" v="0"/>
        <pc:sldMkLst>
          <pc:docMk/>
          <pc:sldMk cId="2176017939" sldId="647"/>
        </pc:sldMkLst>
        <pc:picChg chg="del">
          <ac:chgData name="Bazer, Adam" userId="S::abazer@aha.org::2cefcebb-adfc-4f22-b457-1955dab14d68" providerId="AD" clId="Web-{5FB5FD37-1240-8A3A-77CE-592D4B715931}" dt="2024-09-04T16:40:42.480" v="0"/>
          <ac:picMkLst>
            <pc:docMk/>
            <pc:sldMk cId="2176017939" sldId="647"/>
            <ac:picMk id="9" creationId="{4994866B-2EDA-4587-46FF-39A97EA902AB}"/>
          </ac:picMkLst>
        </pc:picChg>
      </pc:sldChg>
      <pc:sldChg chg="delSp delAnim">
        <pc:chgData name="Bazer, Adam" userId="S::abazer@aha.org::2cefcebb-adfc-4f22-b457-1955dab14d68" providerId="AD" clId="Web-{5FB5FD37-1240-8A3A-77CE-592D4B715931}" dt="2024-09-04T16:41:01.418" v="6"/>
        <pc:sldMkLst>
          <pc:docMk/>
          <pc:sldMk cId="2950314657" sldId="648"/>
        </pc:sldMkLst>
        <pc:picChg chg="del">
          <ac:chgData name="Bazer, Adam" userId="S::abazer@aha.org::2cefcebb-adfc-4f22-b457-1955dab14d68" providerId="AD" clId="Web-{5FB5FD37-1240-8A3A-77CE-592D4B715931}" dt="2024-09-04T16:41:01.418" v="6"/>
          <ac:picMkLst>
            <pc:docMk/>
            <pc:sldMk cId="2950314657" sldId="648"/>
            <ac:picMk id="8" creationId="{3F692077-0882-9AC6-B5A4-7C05BF088D36}"/>
          </ac:picMkLst>
        </pc:picChg>
      </pc:sldChg>
      <pc:sldChg chg="delSp delAnim">
        <pc:chgData name="Bazer, Adam" userId="S::abazer@aha.org::2cefcebb-adfc-4f22-b457-1955dab14d68" providerId="AD" clId="Web-{5FB5FD37-1240-8A3A-77CE-592D4B715931}" dt="2024-09-04T16:41:07.074" v="8"/>
        <pc:sldMkLst>
          <pc:docMk/>
          <pc:sldMk cId="3599975403" sldId="649"/>
        </pc:sldMkLst>
        <pc:picChg chg="del">
          <ac:chgData name="Bazer, Adam" userId="S::abazer@aha.org::2cefcebb-adfc-4f22-b457-1955dab14d68" providerId="AD" clId="Web-{5FB5FD37-1240-8A3A-77CE-592D4B715931}" dt="2024-09-04T16:41:07.074" v="8"/>
          <ac:picMkLst>
            <pc:docMk/>
            <pc:sldMk cId="3599975403" sldId="649"/>
            <ac:picMk id="8" creationId="{D0239666-D143-5CA5-F371-3A684FF4701B}"/>
          </ac:picMkLst>
        </pc:picChg>
      </pc:sldChg>
      <pc:sldChg chg="delSp delAnim">
        <pc:chgData name="Bazer, Adam" userId="S::abazer@aha.org::2cefcebb-adfc-4f22-b457-1955dab14d68" providerId="AD" clId="Web-{5FB5FD37-1240-8A3A-77CE-592D4B715931}" dt="2024-09-04T16:41:18.778" v="11"/>
        <pc:sldMkLst>
          <pc:docMk/>
          <pc:sldMk cId="401825471" sldId="650"/>
        </pc:sldMkLst>
        <pc:picChg chg="del">
          <ac:chgData name="Bazer, Adam" userId="S::abazer@aha.org::2cefcebb-adfc-4f22-b457-1955dab14d68" providerId="AD" clId="Web-{5FB5FD37-1240-8A3A-77CE-592D4B715931}" dt="2024-09-04T16:41:18.778" v="11"/>
          <ac:picMkLst>
            <pc:docMk/>
            <pc:sldMk cId="401825471" sldId="650"/>
            <ac:picMk id="5" creationId="{93DF9D45-B4F8-3AEA-DEB0-29DB7140154C}"/>
          </ac:picMkLst>
        </pc:picChg>
      </pc:sldChg>
      <pc:sldChg chg="delSp modSp delAnim">
        <pc:chgData name="Bazer, Adam" userId="S::abazer@aha.org::2cefcebb-adfc-4f22-b457-1955dab14d68" providerId="AD" clId="Web-{5FB5FD37-1240-8A3A-77CE-592D4B715931}" dt="2024-09-04T16:42:07.858" v="19" actId="20577"/>
        <pc:sldMkLst>
          <pc:docMk/>
          <pc:sldMk cId="937836920" sldId="651"/>
        </pc:sldMkLst>
        <pc:spChg chg="mod">
          <ac:chgData name="Bazer, Adam" userId="S::abazer@aha.org::2cefcebb-adfc-4f22-b457-1955dab14d68" providerId="AD" clId="Web-{5FB5FD37-1240-8A3A-77CE-592D4B715931}" dt="2024-09-04T16:42:07.858" v="19" actId="20577"/>
          <ac:spMkLst>
            <pc:docMk/>
            <pc:sldMk cId="937836920" sldId="651"/>
            <ac:spMk id="3" creationId="{B1420C42-7F53-A2FA-928F-AD50058BC8FF}"/>
          </ac:spMkLst>
        </pc:spChg>
        <pc:picChg chg="del">
          <ac:chgData name="Bazer, Adam" userId="S::abazer@aha.org::2cefcebb-adfc-4f22-b457-1955dab14d68" providerId="AD" clId="Web-{5FB5FD37-1240-8A3A-77CE-592D4B715931}" dt="2024-09-04T16:41:40.248" v="16"/>
          <ac:picMkLst>
            <pc:docMk/>
            <pc:sldMk cId="937836920" sldId="651"/>
            <ac:picMk id="9" creationId="{0A0CCD7B-04EC-3884-7CB9-1D85E807BF84}"/>
          </ac:picMkLst>
        </pc:picChg>
      </pc:sldChg>
    </pc:docChg>
  </pc:docChgLst>
  <pc:docChgLst>
    <pc:chgData name="Wallace, Austin" userId="c9c1809e-b12a-4088-bac9-455ce903f539" providerId="ADAL" clId="{5023ADC6-E4ED-4F02-829A-27AA3F852831}"/>
    <pc:docChg chg="undo custSel addSld modSld sldOrd">
      <pc:chgData name="Wallace, Austin" userId="c9c1809e-b12a-4088-bac9-455ce903f539" providerId="ADAL" clId="{5023ADC6-E4ED-4F02-829A-27AA3F852831}" dt="2024-06-05T16:08:25.353" v="1554" actId="20577"/>
      <pc:docMkLst>
        <pc:docMk/>
      </pc:docMkLst>
      <pc:sldChg chg="modSp mod">
        <pc:chgData name="Wallace, Austin" userId="c9c1809e-b12a-4088-bac9-455ce903f539" providerId="ADAL" clId="{5023ADC6-E4ED-4F02-829A-27AA3F852831}" dt="2024-05-21T20:12:56.914" v="1478" actId="404"/>
        <pc:sldMkLst>
          <pc:docMk/>
          <pc:sldMk cId="1909000006" sldId="272"/>
        </pc:sldMkLst>
        <pc:spChg chg="mod">
          <ac:chgData name="Wallace, Austin" userId="c9c1809e-b12a-4088-bac9-455ce903f539" providerId="ADAL" clId="{5023ADC6-E4ED-4F02-829A-27AA3F852831}" dt="2024-05-21T20:12:56.914" v="1478" actId="404"/>
          <ac:spMkLst>
            <pc:docMk/>
            <pc:sldMk cId="1909000006" sldId="272"/>
            <ac:spMk id="3" creationId="{9BC9904D-3D1F-E9FF-33DC-D75731F9D48F}"/>
          </ac:spMkLst>
        </pc:spChg>
      </pc:sldChg>
      <pc:sldChg chg="modSp new mod">
        <pc:chgData name="Wallace, Austin" userId="c9c1809e-b12a-4088-bac9-455ce903f539" providerId="ADAL" clId="{5023ADC6-E4ED-4F02-829A-27AA3F852831}" dt="2024-05-21T16:22:02.549" v="80" actId="1076"/>
        <pc:sldMkLst>
          <pc:docMk/>
          <pc:sldMk cId="2589217641" sldId="300"/>
        </pc:sldMkLst>
        <pc:spChg chg="mod">
          <ac:chgData name="Wallace, Austin" userId="c9c1809e-b12a-4088-bac9-455ce903f539" providerId="ADAL" clId="{5023ADC6-E4ED-4F02-829A-27AA3F852831}" dt="2024-05-21T16:22:02.549" v="80" actId="1076"/>
          <ac:spMkLst>
            <pc:docMk/>
            <pc:sldMk cId="2589217641" sldId="300"/>
            <ac:spMk id="2" creationId="{313A4062-4468-1E63-A961-56EAA59DF0ED}"/>
          </ac:spMkLst>
        </pc:spChg>
      </pc:sldChg>
      <pc:sldChg chg="addSp delSp modSp new mod">
        <pc:chgData name="Wallace, Austin" userId="c9c1809e-b12a-4088-bac9-455ce903f539" providerId="ADAL" clId="{5023ADC6-E4ED-4F02-829A-27AA3F852831}" dt="2024-05-21T16:24:32.223" v="129" actId="20577"/>
        <pc:sldMkLst>
          <pc:docMk/>
          <pc:sldMk cId="2610669738" sldId="301"/>
        </pc:sldMkLst>
        <pc:spChg chg="del">
          <ac:chgData name="Wallace, Austin" userId="c9c1809e-b12a-4088-bac9-455ce903f539" providerId="ADAL" clId="{5023ADC6-E4ED-4F02-829A-27AA3F852831}" dt="2024-05-21T16:23:07.735" v="92"/>
          <ac:spMkLst>
            <pc:docMk/>
            <pc:sldMk cId="2610669738" sldId="301"/>
            <ac:spMk id="2" creationId="{C006FE9B-D294-D21C-E9BD-7F312C6042B8}"/>
          </ac:spMkLst>
        </pc:spChg>
        <pc:spChg chg="del">
          <ac:chgData name="Wallace, Austin" userId="c9c1809e-b12a-4088-bac9-455ce903f539" providerId="ADAL" clId="{5023ADC6-E4ED-4F02-829A-27AA3F852831}" dt="2024-05-21T16:23:02.231" v="91"/>
          <ac:spMkLst>
            <pc:docMk/>
            <pc:sldMk cId="2610669738" sldId="301"/>
            <ac:spMk id="3" creationId="{77D9D915-E5BE-8FA1-2C5F-380C3746D7FF}"/>
          </ac:spMkLst>
        </pc:spChg>
        <pc:spChg chg="add mod">
          <ac:chgData name="Wallace, Austin" userId="c9c1809e-b12a-4088-bac9-455ce903f539" providerId="ADAL" clId="{5023ADC6-E4ED-4F02-829A-27AA3F852831}" dt="2024-05-21T16:24:32.223" v="129" actId="20577"/>
          <ac:spMkLst>
            <pc:docMk/>
            <pc:sldMk cId="2610669738" sldId="301"/>
            <ac:spMk id="4" creationId="{323C83B9-DBA2-205A-77CE-06C81A597027}"/>
          </ac:spMkLst>
        </pc:spChg>
        <pc:spChg chg="add mod">
          <ac:chgData name="Wallace, Austin" userId="c9c1809e-b12a-4088-bac9-455ce903f539" providerId="ADAL" clId="{5023ADC6-E4ED-4F02-829A-27AA3F852831}" dt="2024-05-21T16:23:07.735" v="92"/>
          <ac:spMkLst>
            <pc:docMk/>
            <pc:sldMk cId="2610669738" sldId="301"/>
            <ac:spMk id="5" creationId="{12956AD5-035D-34FA-30DA-7F04BF8F65DD}"/>
          </ac:spMkLst>
        </pc:spChg>
      </pc:sldChg>
      <pc:sldChg chg="modSp new mod ord">
        <pc:chgData name="Wallace, Austin" userId="c9c1809e-b12a-4088-bac9-455ce903f539" providerId="ADAL" clId="{5023ADC6-E4ED-4F02-829A-27AA3F852831}" dt="2024-06-05T16:08:25.353" v="1554" actId="20577"/>
        <pc:sldMkLst>
          <pc:docMk/>
          <pc:sldMk cId="1830302653" sldId="302"/>
        </pc:sldMkLst>
        <pc:spChg chg="mod">
          <ac:chgData name="Wallace, Austin" userId="c9c1809e-b12a-4088-bac9-455ce903f539" providerId="ADAL" clId="{5023ADC6-E4ED-4F02-829A-27AA3F852831}" dt="2024-05-21T16:22:19.820" v="83"/>
          <ac:spMkLst>
            <pc:docMk/>
            <pc:sldMk cId="1830302653" sldId="302"/>
            <ac:spMk id="2" creationId="{EF208F04-4BB3-C758-D2FF-27E82EEED8EA}"/>
          </ac:spMkLst>
        </pc:spChg>
        <pc:spChg chg="mod">
          <ac:chgData name="Wallace, Austin" userId="c9c1809e-b12a-4088-bac9-455ce903f539" providerId="ADAL" clId="{5023ADC6-E4ED-4F02-829A-27AA3F852831}" dt="2024-06-05T16:08:25.353" v="1554" actId="20577"/>
          <ac:spMkLst>
            <pc:docMk/>
            <pc:sldMk cId="1830302653" sldId="302"/>
            <ac:spMk id="3" creationId="{5891C4BB-C4C0-E478-A534-7D421086C744}"/>
          </ac:spMkLst>
        </pc:spChg>
      </pc:sldChg>
      <pc:sldChg chg="modSp new mod">
        <pc:chgData name="Wallace, Austin" userId="c9c1809e-b12a-4088-bac9-455ce903f539" providerId="ADAL" clId="{5023ADC6-E4ED-4F02-829A-27AA3F852831}" dt="2024-06-05T15:20:27.220" v="1539" actId="113"/>
        <pc:sldMkLst>
          <pc:docMk/>
          <pc:sldMk cId="1946628323" sldId="303"/>
        </pc:sldMkLst>
        <pc:spChg chg="mod">
          <ac:chgData name="Wallace, Austin" userId="c9c1809e-b12a-4088-bac9-455ce903f539" providerId="ADAL" clId="{5023ADC6-E4ED-4F02-829A-27AA3F852831}" dt="2024-06-05T15:20:27.220" v="1539" actId="113"/>
          <ac:spMkLst>
            <pc:docMk/>
            <pc:sldMk cId="1946628323" sldId="303"/>
            <ac:spMk id="2" creationId="{6543FD90-7978-C66D-36D6-75F646A1C1BE}"/>
          </ac:spMkLst>
        </pc:spChg>
      </pc:sldChg>
      <pc:sldChg chg="addSp delSp modSp new mod">
        <pc:chgData name="Wallace, Austin" userId="c9c1809e-b12a-4088-bac9-455ce903f539" providerId="ADAL" clId="{5023ADC6-E4ED-4F02-829A-27AA3F852831}" dt="2024-05-21T19:51:27.756" v="1060" actId="1076"/>
        <pc:sldMkLst>
          <pc:docMk/>
          <pc:sldMk cId="963746990" sldId="304"/>
        </pc:sldMkLst>
        <pc:spChg chg="del">
          <ac:chgData name="Wallace, Austin" userId="c9c1809e-b12a-4088-bac9-455ce903f539" providerId="ADAL" clId="{5023ADC6-E4ED-4F02-829A-27AA3F852831}" dt="2024-05-21T16:26:01.590" v="153"/>
          <ac:spMkLst>
            <pc:docMk/>
            <pc:sldMk cId="963746990" sldId="304"/>
            <ac:spMk id="2" creationId="{74DC112D-B58D-95D0-FC4E-6909CA6DF0B8}"/>
          </ac:spMkLst>
        </pc:spChg>
        <pc:spChg chg="mod">
          <ac:chgData name="Wallace, Austin" userId="c9c1809e-b12a-4088-bac9-455ce903f539" providerId="ADAL" clId="{5023ADC6-E4ED-4F02-829A-27AA3F852831}" dt="2024-05-21T19:51:27.756" v="1060" actId="1076"/>
          <ac:spMkLst>
            <pc:docMk/>
            <pc:sldMk cId="963746990" sldId="304"/>
            <ac:spMk id="3" creationId="{1F184655-6E84-0379-4A4F-B52EE5B0C05D}"/>
          </ac:spMkLst>
        </pc:spChg>
        <pc:spChg chg="add mod">
          <ac:chgData name="Wallace, Austin" userId="c9c1809e-b12a-4088-bac9-455ce903f539" providerId="ADAL" clId="{5023ADC6-E4ED-4F02-829A-27AA3F852831}" dt="2024-05-21T16:26:01.590" v="153"/>
          <ac:spMkLst>
            <pc:docMk/>
            <pc:sldMk cId="963746990" sldId="304"/>
            <ac:spMk id="4" creationId="{63351FFF-B2D5-E72D-3C05-BCD5588CCA08}"/>
          </ac:spMkLst>
        </pc:spChg>
        <pc:picChg chg="add mod">
          <ac:chgData name="Wallace, Austin" userId="c9c1809e-b12a-4088-bac9-455ce903f539" providerId="ADAL" clId="{5023ADC6-E4ED-4F02-829A-27AA3F852831}" dt="2024-05-21T19:50:54.369" v="1046" actId="1076"/>
          <ac:picMkLst>
            <pc:docMk/>
            <pc:sldMk cId="963746990" sldId="304"/>
            <ac:picMk id="5" creationId="{6FAA3606-347E-A8C3-C9FF-F6AD1AFA3C4F}"/>
          </ac:picMkLst>
        </pc:picChg>
      </pc:sldChg>
      <pc:sldChg chg="modSp new mod">
        <pc:chgData name="Wallace, Austin" userId="c9c1809e-b12a-4088-bac9-455ce903f539" providerId="ADAL" clId="{5023ADC6-E4ED-4F02-829A-27AA3F852831}" dt="2024-06-05T15:59:25.427" v="1552" actId="20577"/>
        <pc:sldMkLst>
          <pc:docMk/>
          <pc:sldMk cId="3759082500" sldId="305"/>
        </pc:sldMkLst>
        <pc:spChg chg="mod">
          <ac:chgData name="Wallace, Austin" userId="c9c1809e-b12a-4088-bac9-455ce903f539" providerId="ADAL" clId="{5023ADC6-E4ED-4F02-829A-27AA3F852831}" dt="2024-05-21T16:28:03.352" v="226" actId="20577"/>
          <ac:spMkLst>
            <pc:docMk/>
            <pc:sldMk cId="3759082500" sldId="305"/>
            <ac:spMk id="2" creationId="{D4A1AD3A-87A9-CF4E-3904-487F365B87F8}"/>
          </ac:spMkLst>
        </pc:spChg>
        <pc:spChg chg="mod">
          <ac:chgData name="Wallace, Austin" userId="c9c1809e-b12a-4088-bac9-455ce903f539" providerId="ADAL" clId="{5023ADC6-E4ED-4F02-829A-27AA3F852831}" dt="2024-06-05T15:59:25.427" v="1552" actId="20577"/>
          <ac:spMkLst>
            <pc:docMk/>
            <pc:sldMk cId="3759082500" sldId="305"/>
            <ac:spMk id="3" creationId="{6B060475-03FA-19F9-01A5-3F322B69A95C}"/>
          </ac:spMkLst>
        </pc:spChg>
      </pc:sldChg>
      <pc:sldChg chg="addSp delSp modSp new mod">
        <pc:chgData name="Wallace, Austin" userId="c9c1809e-b12a-4088-bac9-455ce903f539" providerId="ADAL" clId="{5023ADC6-E4ED-4F02-829A-27AA3F852831}" dt="2024-06-05T14:39:31.938" v="1538"/>
        <pc:sldMkLst>
          <pc:docMk/>
          <pc:sldMk cId="2539653036" sldId="306"/>
        </pc:sldMkLst>
        <pc:spChg chg="mod">
          <ac:chgData name="Wallace, Austin" userId="c9c1809e-b12a-4088-bac9-455ce903f539" providerId="ADAL" clId="{5023ADC6-E4ED-4F02-829A-27AA3F852831}" dt="2024-05-21T19:52:52.349" v="1096" actId="20577"/>
          <ac:spMkLst>
            <pc:docMk/>
            <pc:sldMk cId="2539653036" sldId="306"/>
            <ac:spMk id="2" creationId="{F72830CD-98E1-78B4-56E7-5B6C9C93E107}"/>
          </ac:spMkLst>
        </pc:spChg>
        <pc:spChg chg="del">
          <ac:chgData name="Wallace, Austin" userId="c9c1809e-b12a-4088-bac9-455ce903f539" providerId="ADAL" clId="{5023ADC6-E4ED-4F02-829A-27AA3F852831}" dt="2024-05-21T16:30:46.042" v="470" actId="21"/>
          <ac:spMkLst>
            <pc:docMk/>
            <pc:sldMk cId="2539653036" sldId="306"/>
            <ac:spMk id="3" creationId="{8256B8A1-E740-8E66-3D4E-419CE3760B3F}"/>
          </ac:spMkLst>
        </pc:spChg>
        <pc:graphicFrameChg chg="add del mod">
          <ac:chgData name="Wallace, Austin" userId="c9c1809e-b12a-4088-bac9-455ce903f539" providerId="ADAL" clId="{5023ADC6-E4ED-4F02-829A-27AA3F852831}" dt="2024-05-21T16:36:09.523" v="478"/>
          <ac:graphicFrameMkLst>
            <pc:docMk/>
            <pc:sldMk cId="2539653036" sldId="306"/>
            <ac:graphicFrameMk id="4" creationId="{E2108B3E-AF74-2B48-8C1F-D3414F164EE6}"/>
          </ac:graphicFrameMkLst>
        </pc:graphicFrameChg>
        <pc:graphicFrameChg chg="add del mod">
          <ac:chgData name="Wallace, Austin" userId="c9c1809e-b12a-4088-bac9-455ce903f539" providerId="ADAL" clId="{5023ADC6-E4ED-4F02-829A-27AA3F852831}" dt="2024-05-21T16:36:36.053" v="480"/>
          <ac:graphicFrameMkLst>
            <pc:docMk/>
            <pc:sldMk cId="2539653036" sldId="306"/>
            <ac:graphicFrameMk id="5" creationId="{5D26D08F-F6F2-FBE6-1A1B-855CDFC98E97}"/>
          </ac:graphicFrameMkLst>
        </pc:graphicFrameChg>
        <pc:graphicFrameChg chg="add del mod">
          <ac:chgData name="Wallace, Austin" userId="c9c1809e-b12a-4088-bac9-455ce903f539" providerId="ADAL" clId="{5023ADC6-E4ED-4F02-829A-27AA3F852831}" dt="2024-05-21T16:36:45.299" v="482"/>
          <ac:graphicFrameMkLst>
            <pc:docMk/>
            <pc:sldMk cId="2539653036" sldId="306"/>
            <ac:graphicFrameMk id="6" creationId="{0F57BF32-19B0-E871-4B31-445DDD0C9B9D}"/>
          </ac:graphicFrameMkLst>
        </pc:graphicFrameChg>
        <pc:graphicFrameChg chg="add mod">
          <ac:chgData name="Wallace, Austin" userId="c9c1809e-b12a-4088-bac9-455ce903f539" providerId="ADAL" clId="{5023ADC6-E4ED-4F02-829A-27AA3F852831}" dt="2024-06-05T14:39:31.938" v="1538"/>
          <ac:graphicFrameMkLst>
            <pc:docMk/>
            <pc:sldMk cId="2539653036" sldId="306"/>
            <ac:graphicFrameMk id="7" creationId="{04175AF3-7EDB-77E0-3874-496BE60C479A}"/>
          </ac:graphicFrameMkLst>
        </pc:graphicFrameChg>
      </pc:sldChg>
      <pc:sldChg chg="addSp modSp new mod modAnim">
        <pc:chgData name="Wallace, Austin" userId="c9c1809e-b12a-4088-bac9-455ce903f539" providerId="ADAL" clId="{5023ADC6-E4ED-4F02-829A-27AA3F852831}" dt="2024-05-21T16:48:33.403" v="864" actId="14100"/>
        <pc:sldMkLst>
          <pc:docMk/>
          <pc:sldMk cId="703980511" sldId="307"/>
        </pc:sldMkLst>
        <pc:spChg chg="mod">
          <ac:chgData name="Wallace, Austin" userId="c9c1809e-b12a-4088-bac9-455ce903f539" providerId="ADAL" clId="{5023ADC6-E4ED-4F02-829A-27AA3F852831}" dt="2024-05-21T16:40:12.152" v="525" actId="20577"/>
          <ac:spMkLst>
            <pc:docMk/>
            <pc:sldMk cId="703980511" sldId="307"/>
            <ac:spMk id="2" creationId="{BB15BBE4-57E0-2C17-AE2B-5DA32C188413}"/>
          </ac:spMkLst>
        </pc:spChg>
        <pc:spChg chg="mod">
          <ac:chgData name="Wallace, Austin" userId="c9c1809e-b12a-4088-bac9-455ce903f539" providerId="ADAL" clId="{5023ADC6-E4ED-4F02-829A-27AA3F852831}" dt="2024-05-21T16:48:33.403" v="864" actId="14100"/>
          <ac:spMkLst>
            <pc:docMk/>
            <pc:sldMk cId="703980511" sldId="307"/>
            <ac:spMk id="3" creationId="{BA1BFBCC-983A-8603-A031-273034276553}"/>
          </ac:spMkLst>
        </pc:spChg>
        <pc:spChg chg="add mod">
          <ac:chgData name="Wallace, Austin" userId="c9c1809e-b12a-4088-bac9-455ce903f539" providerId="ADAL" clId="{5023ADC6-E4ED-4F02-829A-27AA3F852831}" dt="2024-05-21T16:46:54.651" v="779" actId="1076"/>
          <ac:spMkLst>
            <pc:docMk/>
            <pc:sldMk cId="703980511" sldId="307"/>
            <ac:spMk id="4" creationId="{02738207-52C2-273A-0860-89A8B6079F09}"/>
          </ac:spMkLst>
        </pc:spChg>
        <pc:spChg chg="add mod">
          <ac:chgData name="Wallace, Austin" userId="c9c1809e-b12a-4088-bac9-455ce903f539" providerId="ADAL" clId="{5023ADC6-E4ED-4F02-829A-27AA3F852831}" dt="2024-05-21T16:46:45.611" v="776" actId="1076"/>
          <ac:spMkLst>
            <pc:docMk/>
            <pc:sldMk cId="703980511" sldId="307"/>
            <ac:spMk id="5" creationId="{05649F24-E07F-8252-4E90-77B5A4D9B6B7}"/>
          </ac:spMkLst>
        </pc:spChg>
        <pc:spChg chg="add mod">
          <ac:chgData name="Wallace, Austin" userId="c9c1809e-b12a-4088-bac9-455ce903f539" providerId="ADAL" clId="{5023ADC6-E4ED-4F02-829A-27AA3F852831}" dt="2024-05-21T16:46:50.788" v="778" actId="1076"/>
          <ac:spMkLst>
            <pc:docMk/>
            <pc:sldMk cId="703980511" sldId="307"/>
            <ac:spMk id="6" creationId="{7EF05B04-D3A9-33AB-D427-DA54D6E16059}"/>
          </ac:spMkLst>
        </pc:spChg>
        <pc:spChg chg="add mod">
          <ac:chgData name="Wallace, Austin" userId="c9c1809e-b12a-4088-bac9-455ce903f539" providerId="ADAL" clId="{5023ADC6-E4ED-4F02-829A-27AA3F852831}" dt="2024-05-21T16:46:48.270" v="777" actId="1076"/>
          <ac:spMkLst>
            <pc:docMk/>
            <pc:sldMk cId="703980511" sldId="307"/>
            <ac:spMk id="7" creationId="{BE0873E7-26ED-5BC6-0146-952C1F94A202}"/>
          </ac:spMkLst>
        </pc:spChg>
      </pc:sldChg>
      <pc:sldChg chg="modSp new mod">
        <pc:chgData name="Wallace, Austin" userId="c9c1809e-b12a-4088-bac9-455ce903f539" providerId="ADAL" clId="{5023ADC6-E4ED-4F02-829A-27AA3F852831}" dt="2024-05-21T16:59:09.495" v="966" actId="14100"/>
        <pc:sldMkLst>
          <pc:docMk/>
          <pc:sldMk cId="4255588052" sldId="308"/>
        </pc:sldMkLst>
        <pc:spChg chg="mod">
          <ac:chgData name="Wallace, Austin" userId="c9c1809e-b12a-4088-bac9-455ce903f539" providerId="ADAL" clId="{5023ADC6-E4ED-4F02-829A-27AA3F852831}" dt="2024-05-21T16:59:09.495" v="966" actId="14100"/>
          <ac:spMkLst>
            <pc:docMk/>
            <pc:sldMk cId="4255588052" sldId="308"/>
            <ac:spMk id="2" creationId="{4508060F-6032-ED6E-BF8F-95907816B244}"/>
          </ac:spMkLst>
        </pc:spChg>
      </pc:sldChg>
      <pc:sldChg chg="modSp new mod">
        <pc:chgData name="Wallace, Austin" userId="c9c1809e-b12a-4088-bac9-455ce903f539" providerId="ADAL" clId="{5023ADC6-E4ED-4F02-829A-27AA3F852831}" dt="2024-05-21T16:59:53.824" v="1003" actId="20577"/>
        <pc:sldMkLst>
          <pc:docMk/>
          <pc:sldMk cId="2375824097" sldId="309"/>
        </pc:sldMkLst>
        <pc:spChg chg="mod">
          <ac:chgData name="Wallace, Austin" userId="c9c1809e-b12a-4088-bac9-455ce903f539" providerId="ADAL" clId="{5023ADC6-E4ED-4F02-829A-27AA3F852831}" dt="2024-05-21T16:59:53.824" v="1003" actId="20577"/>
          <ac:spMkLst>
            <pc:docMk/>
            <pc:sldMk cId="2375824097" sldId="309"/>
            <ac:spMk id="2" creationId="{2B2D5906-9230-16BC-7F73-644B0750047F}"/>
          </ac:spMkLst>
        </pc:spChg>
      </pc:sldChg>
      <pc:sldChg chg="addSp delSp modSp new mod ord">
        <pc:chgData name="Wallace, Austin" userId="c9c1809e-b12a-4088-bac9-455ce903f539" providerId="ADAL" clId="{5023ADC6-E4ED-4F02-829A-27AA3F852831}" dt="2024-05-21T20:12:23.491" v="1448" actId="20577"/>
        <pc:sldMkLst>
          <pc:docMk/>
          <pc:sldMk cId="1895646779" sldId="310"/>
        </pc:sldMkLst>
        <pc:spChg chg="mod">
          <ac:chgData name="Wallace, Austin" userId="c9c1809e-b12a-4088-bac9-455ce903f539" providerId="ADAL" clId="{5023ADC6-E4ED-4F02-829A-27AA3F852831}" dt="2024-05-21T20:06:22.612" v="1109" actId="14100"/>
          <ac:spMkLst>
            <pc:docMk/>
            <pc:sldMk cId="1895646779" sldId="310"/>
            <ac:spMk id="2" creationId="{595E4E59-A671-13B0-B912-42854641A7F7}"/>
          </ac:spMkLst>
        </pc:spChg>
        <pc:spChg chg="mod">
          <ac:chgData name="Wallace, Austin" userId="c9c1809e-b12a-4088-bac9-455ce903f539" providerId="ADAL" clId="{5023ADC6-E4ED-4F02-829A-27AA3F852831}" dt="2024-05-21T20:12:23.491" v="1448" actId="20577"/>
          <ac:spMkLst>
            <pc:docMk/>
            <pc:sldMk cId="1895646779" sldId="310"/>
            <ac:spMk id="3" creationId="{12094433-2209-2F7E-93A9-F78EA75747B6}"/>
          </ac:spMkLst>
        </pc:spChg>
        <pc:picChg chg="add del mod">
          <ac:chgData name="Wallace, Austin" userId="c9c1809e-b12a-4088-bac9-455ce903f539" providerId="ADAL" clId="{5023ADC6-E4ED-4F02-829A-27AA3F852831}" dt="2024-05-21T20:06:36.090" v="1114" actId="478"/>
          <ac:picMkLst>
            <pc:docMk/>
            <pc:sldMk cId="1895646779" sldId="310"/>
            <ac:picMk id="4" creationId="{85B84771-70CC-3390-30D5-3457EE7AFB4C}"/>
          </ac:picMkLst>
        </pc:picChg>
        <pc:picChg chg="add mod ord">
          <ac:chgData name="Wallace, Austin" userId="c9c1809e-b12a-4088-bac9-455ce903f539" providerId="ADAL" clId="{5023ADC6-E4ED-4F02-829A-27AA3F852831}" dt="2024-05-21T20:09:45.348" v="1364" actId="167"/>
          <ac:picMkLst>
            <pc:docMk/>
            <pc:sldMk cId="1895646779" sldId="310"/>
            <ac:picMk id="5" creationId="{D7E3C657-4089-1AA6-7DBF-FDC764A48420}"/>
          </ac:picMkLst>
        </pc:picChg>
      </pc:sldChg>
    </pc:docChg>
  </pc:docChgLst>
  <pc:docChgLst>
    <pc:chgData name="Flannery, Jonathan" userId="S::jflannery@aha.org::520b7073-0115-4fed-9dab-e95eec0f5a0a" providerId="AD" clId="Web-{74DA0ACB-64FE-B003-85C4-DFE068EDD315}"/>
    <pc:docChg chg="addSld modSld">
      <pc:chgData name="Flannery, Jonathan" userId="S::jflannery@aha.org::520b7073-0115-4fed-9dab-e95eec0f5a0a" providerId="AD" clId="Web-{74DA0ACB-64FE-B003-85C4-DFE068EDD315}" dt="2024-08-29T15:16:34.414" v="120" actId="20577"/>
      <pc:docMkLst>
        <pc:docMk/>
      </pc:docMkLst>
      <pc:sldChg chg="modSp">
        <pc:chgData name="Flannery, Jonathan" userId="S::jflannery@aha.org::520b7073-0115-4fed-9dab-e95eec0f5a0a" providerId="AD" clId="Web-{74DA0ACB-64FE-B003-85C4-DFE068EDD315}" dt="2024-08-29T15:10:33.707" v="27" actId="20577"/>
        <pc:sldMkLst>
          <pc:docMk/>
          <pc:sldMk cId="1909000006" sldId="272"/>
        </pc:sldMkLst>
        <pc:spChg chg="mod">
          <ac:chgData name="Flannery, Jonathan" userId="S::jflannery@aha.org::520b7073-0115-4fed-9dab-e95eec0f5a0a" providerId="AD" clId="Web-{74DA0ACB-64FE-B003-85C4-DFE068EDD315}" dt="2024-08-29T15:10:33.707" v="27" actId="20577"/>
          <ac:spMkLst>
            <pc:docMk/>
            <pc:sldMk cId="1909000006" sldId="272"/>
            <ac:spMk id="3" creationId="{9BC9904D-3D1F-E9FF-33DC-D75731F9D48F}"/>
          </ac:spMkLst>
        </pc:spChg>
      </pc:sldChg>
      <pc:sldChg chg="modSp">
        <pc:chgData name="Flannery, Jonathan" userId="S::jflannery@aha.org::520b7073-0115-4fed-9dab-e95eec0f5a0a" providerId="AD" clId="Web-{74DA0ACB-64FE-B003-85C4-DFE068EDD315}" dt="2024-08-29T15:16:34.414" v="120" actId="20577"/>
        <pc:sldMkLst>
          <pc:docMk/>
          <pc:sldMk cId="4123265959" sldId="627"/>
        </pc:sldMkLst>
        <pc:spChg chg="mod">
          <ac:chgData name="Flannery, Jonathan" userId="S::jflannery@aha.org::520b7073-0115-4fed-9dab-e95eec0f5a0a" providerId="AD" clId="Web-{74DA0ACB-64FE-B003-85C4-DFE068EDD315}" dt="2024-08-29T15:16:34.414" v="120" actId="20577"/>
          <ac:spMkLst>
            <pc:docMk/>
            <pc:sldMk cId="4123265959" sldId="627"/>
            <ac:spMk id="3" creationId="{74FD0FCF-CD9C-03FF-28FA-2B36E4399425}"/>
          </ac:spMkLst>
        </pc:spChg>
      </pc:sldChg>
      <pc:sldChg chg="addSp modSp new mod modClrScheme modShow chgLayout">
        <pc:chgData name="Flannery, Jonathan" userId="S::jflannery@aha.org::520b7073-0115-4fed-9dab-e95eec0f5a0a" providerId="AD" clId="Web-{74DA0ACB-64FE-B003-85C4-DFE068EDD315}" dt="2024-08-29T15:15:33.382" v="76"/>
        <pc:sldMkLst>
          <pc:docMk/>
          <pc:sldMk cId="3256496548" sldId="639"/>
        </pc:sldMkLst>
        <pc:spChg chg="mod ord">
          <ac:chgData name="Flannery, Jonathan" userId="S::jflannery@aha.org::520b7073-0115-4fed-9dab-e95eec0f5a0a" providerId="AD" clId="Web-{74DA0ACB-64FE-B003-85C4-DFE068EDD315}" dt="2024-08-29T15:14:36.741" v="45" actId="20577"/>
          <ac:spMkLst>
            <pc:docMk/>
            <pc:sldMk cId="3256496548" sldId="639"/>
            <ac:spMk id="2" creationId="{D6CA0D3D-2064-A9B5-65E2-9BF2169CD2DC}"/>
          </ac:spMkLst>
        </pc:spChg>
        <pc:spChg chg="mod ord">
          <ac:chgData name="Flannery, Jonathan" userId="S::jflannery@aha.org::520b7073-0115-4fed-9dab-e95eec0f5a0a" providerId="AD" clId="Web-{74DA0ACB-64FE-B003-85C4-DFE068EDD315}" dt="2024-08-29T15:15:24.101" v="75" actId="20577"/>
          <ac:spMkLst>
            <pc:docMk/>
            <pc:sldMk cId="3256496548" sldId="639"/>
            <ac:spMk id="3" creationId="{64EC2F1F-4B32-394E-7908-F4F1B2FB5D16}"/>
          </ac:spMkLst>
        </pc:spChg>
        <pc:picChg chg="add mod">
          <ac:chgData name="Flannery, Jonathan" userId="S::jflannery@aha.org::520b7073-0115-4fed-9dab-e95eec0f5a0a" providerId="AD" clId="Web-{74DA0ACB-64FE-B003-85C4-DFE068EDD315}" dt="2024-08-29T15:14:27.788" v="34" actId="1076"/>
          <ac:picMkLst>
            <pc:docMk/>
            <pc:sldMk cId="3256496548" sldId="639"/>
            <ac:picMk id="4" creationId="{899EDB0C-DFF4-36CA-534E-1A990D3A40E1}"/>
          </ac:picMkLst>
        </pc:picChg>
      </pc:sldChg>
    </pc:docChg>
  </pc:docChgLst>
  <pc:docChgLst>
    <pc:chgData name="Flannery, Jonathan" userId="S::jflannery@aha.org::520b7073-0115-4fed-9dab-e95eec0f5a0a" providerId="AD" clId="Web-{CF802830-9E13-CE51-2AC6-59472D7F0826}"/>
    <pc:docChg chg="modSld">
      <pc:chgData name="Flannery, Jonathan" userId="S::jflannery@aha.org::520b7073-0115-4fed-9dab-e95eec0f5a0a" providerId="AD" clId="Web-{CF802830-9E13-CE51-2AC6-59472D7F0826}" dt="2024-03-07T14:29:11.173" v="1" actId="20577"/>
      <pc:docMkLst>
        <pc:docMk/>
      </pc:docMkLst>
      <pc:sldChg chg="modSp">
        <pc:chgData name="Flannery, Jonathan" userId="S::jflannery@aha.org::520b7073-0115-4fed-9dab-e95eec0f5a0a" providerId="AD" clId="Web-{CF802830-9E13-CE51-2AC6-59472D7F0826}" dt="2024-03-07T14:29:11.173" v="1" actId="20577"/>
        <pc:sldMkLst>
          <pc:docMk/>
          <pc:sldMk cId="2177677224" sldId="304"/>
        </pc:sldMkLst>
        <pc:spChg chg="mod">
          <ac:chgData name="Flannery, Jonathan" userId="S::jflannery@aha.org::520b7073-0115-4fed-9dab-e95eec0f5a0a" providerId="AD" clId="Web-{CF802830-9E13-CE51-2AC6-59472D7F0826}" dt="2024-03-07T14:29:11.173" v="1" actId="20577"/>
          <ac:spMkLst>
            <pc:docMk/>
            <pc:sldMk cId="2177677224" sldId="304"/>
            <ac:spMk id="3" creationId="{AB386D88-43C4-4BDA-CB6F-5F26439611B6}"/>
          </ac:spMkLst>
        </pc:spChg>
      </pc:sldChg>
    </pc:docChg>
  </pc:docChgLst>
  <pc:docChgLst>
    <pc:chgData name="Hull, Jennifer" userId="6266d433-f053-45d5-8868-1ec7fc83f391" providerId="ADAL" clId="{5DAE469B-13EB-4621-84CA-47F718538751}"/>
    <pc:docChg chg="undo redo custSel addSld delSld modSld sldOrd">
      <pc:chgData name="Hull, Jennifer" userId="6266d433-f053-45d5-8868-1ec7fc83f391" providerId="ADAL" clId="{5DAE469B-13EB-4621-84CA-47F718538751}" dt="2024-06-05T16:53:03.333" v="3353" actId="20577"/>
      <pc:docMkLst>
        <pc:docMk/>
      </pc:docMkLst>
      <pc:sldChg chg="modSp mod">
        <pc:chgData name="Hull, Jennifer" userId="6266d433-f053-45d5-8868-1ec7fc83f391" providerId="ADAL" clId="{5DAE469B-13EB-4621-84CA-47F718538751}" dt="2024-05-15T13:51:17.458" v="6" actId="20577"/>
        <pc:sldMkLst>
          <pc:docMk/>
          <pc:sldMk cId="1400385067" sldId="264"/>
        </pc:sldMkLst>
        <pc:spChg chg="mod">
          <ac:chgData name="Hull, Jennifer" userId="6266d433-f053-45d5-8868-1ec7fc83f391" providerId="ADAL" clId="{5DAE469B-13EB-4621-84CA-47F718538751}" dt="2024-05-15T13:51:09.645" v="0" actId="20577"/>
          <ac:spMkLst>
            <pc:docMk/>
            <pc:sldMk cId="1400385067" sldId="264"/>
            <ac:spMk id="2" creationId="{00000000-0000-0000-0000-000000000000}"/>
          </ac:spMkLst>
        </pc:spChg>
        <pc:spChg chg="mod">
          <ac:chgData name="Hull, Jennifer" userId="6266d433-f053-45d5-8868-1ec7fc83f391" providerId="ADAL" clId="{5DAE469B-13EB-4621-84CA-47F718538751}" dt="2024-05-15T13:51:17.458" v="6" actId="20577"/>
          <ac:spMkLst>
            <pc:docMk/>
            <pc:sldMk cId="1400385067" sldId="264"/>
            <ac:spMk id="3" creationId="{00000000-0000-0000-0000-000000000000}"/>
          </ac:spMkLst>
        </pc:spChg>
      </pc:sldChg>
      <pc:sldChg chg="add del">
        <pc:chgData name="Hull, Jennifer" userId="6266d433-f053-45d5-8868-1ec7fc83f391" providerId="ADAL" clId="{5DAE469B-13EB-4621-84CA-47F718538751}" dt="2024-06-03T15:29:44.415" v="347"/>
        <pc:sldMkLst>
          <pc:docMk/>
          <pc:sldMk cId="0" sldId="266"/>
        </pc:sldMkLst>
      </pc:sldChg>
      <pc:sldChg chg="modSp mod">
        <pc:chgData name="Hull, Jennifer" userId="6266d433-f053-45d5-8868-1ec7fc83f391" providerId="ADAL" clId="{5DAE469B-13EB-4621-84CA-47F718538751}" dt="2024-06-03T15:29:10.466" v="344" actId="20577"/>
        <pc:sldMkLst>
          <pc:docMk/>
          <pc:sldMk cId="1909000006" sldId="272"/>
        </pc:sldMkLst>
        <pc:spChg chg="mod">
          <ac:chgData name="Hull, Jennifer" userId="6266d433-f053-45d5-8868-1ec7fc83f391" providerId="ADAL" clId="{5DAE469B-13EB-4621-84CA-47F718538751}" dt="2024-06-03T15:29:10.466" v="344" actId="20577"/>
          <ac:spMkLst>
            <pc:docMk/>
            <pc:sldMk cId="1909000006" sldId="272"/>
            <ac:spMk id="3" creationId="{9BC9904D-3D1F-E9FF-33DC-D75731F9D48F}"/>
          </ac:spMkLst>
        </pc:spChg>
      </pc:sldChg>
      <pc:sldChg chg="modSp mod">
        <pc:chgData name="Hull, Jennifer" userId="6266d433-f053-45d5-8868-1ec7fc83f391" providerId="ADAL" clId="{5DAE469B-13EB-4621-84CA-47F718538751}" dt="2024-06-04T19:49:06.494" v="2958" actId="20577"/>
        <pc:sldMkLst>
          <pc:docMk/>
          <pc:sldMk cId="1849129173" sldId="274"/>
        </pc:sldMkLst>
        <pc:spChg chg="mod">
          <ac:chgData name="Hull, Jennifer" userId="6266d433-f053-45d5-8868-1ec7fc83f391" providerId="ADAL" clId="{5DAE469B-13EB-4621-84CA-47F718538751}" dt="2024-06-04T19:49:06.494" v="2958" actId="20577"/>
          <ac:spMkLst>
            <pc:docMk/>
            <pc:sldMk cId="1849129173" sldId="274"/>
            <ac:spMk id="2" creationId="{D651654D-B386-C07C-46B4-A9E8609D6DB8}"/>
          </ac:spMkLst>
        </pc:spChg>
      </pc:sldChg>
      <pc:sldChg chg="del">
        <pc:chgData name="Hull, Jennifer" userId="6266d433-f053-45d5-8868-1ec7fc83f391" providerId="ADAL" clId="{5DAE469B-13EB-4621-84CA-47F718538751}" dt="2024-05-15T13:53:49.368" v="167" actId="47"/>
        <pc:sldMkLst>
          <pc:docMk/>
          <pc:sldMk cId="2363007633" sldId="275"/>
        </pc:sldMkLst>
      </pc:sldChg>
      <pc:sldChg chg="modSp mod">
        <pc:chgData name="Hull, Jennifer" userId="6266d433-f053-45d5-8868-1ec7fc83f391" providerId="ADAL" clId="{5DAE469B-13EB-4621-84CA-47F718538751}" dt="2024-06-04T17:43:17.716" v="359" actId="1076"/>
        <pc:sldMkLst>
          <pc:docMk/>
          <pc:sldMk cId="2413203194" sldId="276"/>
        </pc:sldMkLst>
        <pc:spChg chg="mod">
          <ac:chgData name="Hull, Jennifer" userId="6266d433-f053-45d5-8868-1ec7fc83f391" providerId="ADAL" clId="{5DAE469B-13EB-4621-84CA-47F718538751}" dt="2024-06-04T17:43:17.716" v="359" actId="1076"/>
          <ac:spMkLst>
            <pc:docMk/>
            <pc:sldMk cId="2413203194" sldId="276"/>
            <ac:spMk id="2" creationId="{448FD05B-1795-79B6-9226-918F0528E1E3}"/>
          </ac:spMkLst>
        </pc:spChg>
      </pc:sldChg>
      <pc:sldChg chg="modSp mod ord">
        <pc:chgData name="Hull, Jennifer" userId="6266d433-f053-45d5-8868-1ec7fc83f391" providerId="ADAL" clId="{5DAE469B-13EB-4621-84CA-47F718538751}" dt="2024-06-04T19:24:36.991" v="1804" actId="20577"/>
        <pc:sldMkLst>
          <pc:docMk/>
          <pc:sldMk cId="2267769155" sldId="277"/>
        </pc:sldMkLst>
        <pc:spChg chg="mod">
          <ac:chgData name="Hull, Jennifer" userId="6266d433-f053-45d5-8868-1ec7fc83f391" providerId="ADAL" clId="{5DAE469B-13EB-4621-84CA-47F718538751}" dt="2024-06-04T17:42:45.588" v="354" actId="20577"/>
          <ac:spMkLst>
            <pc:docMk/>
            <pc:sldMk cId="2267769155" sldId="277"/>
            <ac:spMk id="2" creationId="{1C8C39C5-31E6-F965-CB0A-6FEEACA2DFAF}"/>
          </ac:spMkLst>
        </pc:spChg>
        <pc:spChg chg="mod">
          <ac:chgData name="Hull, Jennifer" userId="6266d433-f053-45d5-8868-1ec7fc83f391" providerId="ADAL" clId="{5DAE469B-13EB-4621-84CA-47F718538751}" dt="2024-06-04T19:24:36.991" v="1804" actId="20577"/>
          <ac:spMkLst>
            <pc:docMk/>
            <pc:sldMk cId="2267769155" sldId="277"/>
            <ac:spMk id="3" creationId="{359BC43B-EE96-5CC2-874B-7898D867BA3C}"/>
          </ac:spMkLst>
        </pc:spChg>
      </pc:sldChg>
      <pc:sldChg chg="del">
        <pc:chgData name="Hull, Jennifer" userId="6266d433-f053-45d5-8868-1ec7fc83f391" providerId="ADAL" clId="{5DAE469B-13EB-4621-84CA-47F718538751}" dt="2024-05-15T13:52:36.627" v="89" actId="47"/>
        <pc:sldMkLst>
          <pc:docMk/>
          <pc:sldMk cId="444169782" sldId="278"/>
        </pc:sldMkLst>
      </pc:sldChg>
      <pc:sldChg chg="del">
        <pc:chgData name="Hull, Jennifer" userId="6266d433-f053-45d5-8868-1ec7fc83f391" providerId="ADAL" clId="{5DAE469B-13EB-4621-84CA-47F718538751}" dt="2024-05-15T13:52:36.627" v="89" actId="47"/>
        <pc:sldMkLst>
          <pc:docMk/>
          <pc:sldMk cId="754290702" sldId="279"/>
        </pc:sldMkLst>
      </pc:sldChg>
      <pc:sldChg chg="del">
        <pc:chgData name="Hull, Jennifer" userId="6266d433-f053-45d5-8868-1ec7fc83f391" providerId="ADAL" clId="{5DAE469B-13EB-4621-84CA-47F718538751}" dt="2024-05-15T13:52:36.627" v="89" actId="47"/>
        <pc:sldMkLst>
          <pc:docMk/>
          <pc:sldMk cId="558522999" sldId="280"/>
        </pc:sldMkLst>
      </pc:sldChg>
      <pc:sldChg chg="del">
        <pc:chgData name="Hull, Jennifer" userId="6266d433-f053-45d5-8868-1ec7fc83f391" providerId="ADAL" clId="{5DAE469B-13EB-4621-84CA-47F718538751}" dt="2024-05-15T13:52:36.627" v="89" actId="47"/>
        <pc:sldMkLst>
          <pc:docMk/>
          <pc:sldMk cId="3540878943" sldId="281"/>
        </pc:sldMkLst>
      </pc:sldChg>
      <pc:sldChg chg="del">
        <pc:chgData name="Hull, Jennifer" userId="6266d433-f053-45d5-8868-1ec7fc83f391" providerId="ADAL" clId="{5DAE469B-13EB-4621-84CA-47F718538751}" dt="2024-05-15T13:52:36.627" v="89" actId="47"/>
        <pc:sldMkLst>
          <pc:docMk/>
          <pc:sldMk cId="2941732995" sldId="282"/>
        </pc:sldMkLst>
      </pc:sldChg>
      <pc:sldChg chg="del">
        <pc:chgData name="Hull, Jennifer" userId="6266d433-f053-45d5-8868-1ec7fc83f391" providerId="ADAL" clId="{5DAE469B-13EB-4621-84CA-47F718538751}" dt="2024-05-15T13:52:36.627" v="89" actId="47"/>
        <pc:sldMkLst>
          <pc:docMk/>
          <pc:sldMk cId="3961146012" sldId="283"/>
        </pc:sldMkLst>
      </pc:sldChg>
      <pc:sldChg chg="del">
        <pc:chgData name="Hull, Jennifer" userId="6266d433-f053-45d5-8868-1ec7fc83f391" providerId="ADAL" clId="{5DAE469B-13EB-4621-84CA-47F718538751}" dt="2024-05-15T13:52:36.627" v="89" actId="47"/>
        <pc:sldMkLst>
          <pc:docMk/>
          <pc:sldMk cId="811657179" sldId="284"/>
        </pc:sldMkLst>
      </pc:sldChg>
      <pc:sldChg chg="del">
        <pc:chgData name="Hull, Jennifer" userId="6266d433-f053-45d5-8868-1ec7fc83f391" providerId="ADAL" clId="{5DAE469B-13EB-4621-84CA-47F718538751}" dt="2024-05-15T13:52:36.627" v="89" actId="47"/>
        <pc:sldMkLst>
          <pc:docMk/>
          <pc:sldMk cId="1912895793" sldId="285"/>
        </pc:sldMkLst>
      </pc:sldChg>
      <pc:sldChg chg="del">
        <pc:chgData name="Hull, Jennifer" userId="6266d433-f053-45d5-8868-1ec7fc83f391" providerId="ADAL" clId="{5DAE469B-13EB-4621-84CA-47F718538751}" dt="2024-05-15T13:52:36.627" v="89" actId="47"/>
        <pc:sldMkLst>
          <pc:docMk/>
          <pc:sldMk cId="1182223471" sldId="286"/>
        </pc:sldMkLst>
      </pc:sldChg>
      <pc:sldChg chg="del">
        <pc:chgData name="Hull, Jennifer" userId="6266d433-f053-45d5-8868-1ec7fc83f391" providerId="ADAL" clId="{5DAE469B-13EB-4621-84CA-47F718538751}" dt="2024-05-15T13:52:36.627" v="89" actId="47"/>
        <pc:sldMkLst>
          <pc:docMk/>
          <pc:sldMk cId="3546524804" sldId="287"/>
        </pc:sldMkLst>
      </pc:sldChg>
      <pc:sldChg chg="del">
        <pc:chgData name="Hull, Jennifer" userId="6266d433-f053-45d5-8868-1ec7fc83f391" providerId="ADAL" clId="{5DAE469B-13EB-4621-84CA-47F718538751}" dt="2024-05-15T13:52:36.627" v="89" actId="47"/>
        <pc:sldMkLst>
          <pc:docMk/>
          <pc:sldMk cId="2302915430" sldId="288"/>
        </pc:sldMkLst>
      </pc:sldChg>
      <pc:sldChg chg="del">
        <pc:chgData name="Hull, Jennifer" userId="6266d433-f053-45d5-8868-1ec7fc83f391" providerId="ADAL" clId="{5DAE469B-13EB-4621-84CA-47F718538751}" dt="2024-05-15T13:52:36.627" v="89" actId="47"/>
        <pc:sldMkLst>
          <pc:docMk/>
          <pc:sldMk cId="509782123" sldId="289"/>
        </pc:sldMkLst>
      </pc:sldChg>
      <pc:sldChg chg="del">
        <pc:chgData name="Hull, Jennifer" userId="6266d433-f053-45d5-8868-1ec7fc83f391" providerId="ADAL" clId="{5DAE469B-13EB-4621-84CA-47F718538751}" dt="2024-05-15T13:52:36.627" v="89" actId="47"/>
        <pc:sldMkLst>
          <pc:docMk/>
          <pc:sldMk cId="2061602384" sldId="290"/>
        </pc:sldMkLst>
      </pc:sldChg>
      <pc:sldChg chg="del">
        <pc:chgData name="Hull, Jennifer" userId="6266d433-f053-45d5-8868-1ec7fc83f391" providerId="ADAL" clId="{5DAE469B-13EB-4621-84CA-47F718538751}" dt="2024-05-15T13:52:36.627" v="89" actId="47"/>
        <pc:sldMkLst>
          <pc:docMk/>
          <pc:sldMk cId="1205686969" sldId="291"/>
        </pc:sldMkLst>
      </pc:sldChg>
      <pc:sldChg chg="modSp mod">
        <pc:chgData name="Hull, Jennifer" userId="6266d433-f053-45d5-8868-1ec7fc83f391" providerId="ADAL" clId="{5DAE469B-13EB-4621-84CA-47F718538751}" dt="2024-06-04T18:38:51.211" v="1123" actId="20577"/>
        <pc:sldMkLst>
          <pc:docMk/>
          <pc:sldMk cId="3499867843" sldId="293"/>
        </pc:sldMkLst>
        <pc:spChg chg="mod">
          <ac:chgData name="Hull, Jennifer" userId="6266d433-f053-45d5-8868-1ec7fc83f391" providerId="ADAL" clId="{5DAE469B-13EB-4621-84CA-47F718538751}" dt="2024-06-04T18:38:51.211" v="1123" actId="20577"/>
          <ac:spMkLst>
            <pc:docMk/>
            <pc:sldMk cId="3499867843" sldId="293"/>
            <ac:spMk id="5" creationId="{F7064A4B-3F1A-2802-DA7B-44625CF46520}"/>
          </ac:spMkLst>
        </pc:spChg>
      </pc:sldChg>
      <pc:sldChg chg="del">
        <pc:chgData name="Hull, Jennifer" userId="6266d433-f053-45d5-8868-1ec7fc83f391" providerId="ADAL" clId="{5DAE469B-13EB-4621-84CA-47F718538751}" dt="2024-05-15T13:52:42.177" v="90" actId="47"/>
        <pc:sldMkLst>
          <pc:docMk/>
          <pc:sldMk cId="2583403653" sldId="294"/>
        </pc:sldMkLst>
      </pc:sldChg>
      <pc:sldChg chg="modSp mod">
        <pc:chgData name="Hull, Jennifer" userId="6266d433-f053-45d5-8868-1ec7fc83f391" providerId="ADAL" clId="{5DAE469B-13EB-4621-84CA-47F718538751}" dt="2024-06-04T18:39:02.998" v="1125" actId="20577"/>
        <pc:sldMkLst>
          <pc:docMk/>
          <pc:sldMk cId="1798888147" sldId="295"/>
        </pc:sldMkLst>
        <pc:spChg chg="mod">
          <ac:chgData name="Hull, Jennifer" userId="6266d433-f053-45d5-8868-1ec7fc83f391" providerId="ADAL" clId="{5DAE469B-13EB-4621-84CA-47F718538751}" dt="2024-06-04T18:39:02.998" v="1125" actId="20577"/>
          <ac:spMkLst>
            <pc:docMk/>
            <pc:sldMk cId="1798888147" sldId="295"/>
            <ac:spMk id="5" creationId="{E4ED59A5-FE95-FBD4-8F73-1F2C91DAD8F8}"/>
          </ac:spMkLst>
        </pc:spChg>
      </pc:sldChg>
      <pc:sldChg chg="del">
        <pc:chgData name="Hull, Jennifer" userId="6266d433-f053-45d5-8868-1ec7fc83f391" providerId="ADAL" clId="{5DAE469B-13EB-4621-84CA-47F718538751}" dt="2024-05-15T13:52:36.627" v="89" actId="47"/>
        <pc:sldMkLst>
          <pc:docMk/>
          <pc:sldMk cId="1803522826" sldId="297"/>
        </pc:sldMkLst>
      </pc:sldChg>
      <pc:sldChg chg="modSp new mod">
        <pc:chgData name="Hull, Jennifer" userId="6266d433-f053-45d5-8868-1ec7fc83f391" providerId="ADAL" clId="{5DAE469B-13EB-4621-84CA-47F718538751}" dt="2024-05-17T21:54:22.132" v="221" actId="20577"/>
        <pc:sldMkLst>
          <pc:docMk/>
          <pc:sldMk cId="2102860894" sldId="297"/>
        </pc:sldMkLst>
        <pc:spChg chg="mod">
          <ac:chgData name="Hull, Jennifer" userId="6266d433-f053-45d5-8868-1ec7fc83f391" providerId="ADAL" clId="{5DAE469B-13EB-4621-84CA-47F718538751}" dt="2024-05-17T21:54:22.132" v="221" actId="20577"/>
          <ac:spMkLst>
            <pc:docMk/>
            <pc:sldMk cId="2102860894" sldId="297"/>
            <ac:spMk id="2" creationId="{695CD7A5-167A-AA1C-924B-756B74B78FDA}"/>
          </ac:spMkLst>
        </pc:spChg>
      </pc:sldChg>
      <pc:sldChg chg="del">
        <pc:chgData name="Hull, Jennifer" userId="6266d433-f053-45d5-8868-1ec7fc83f391" providerId="ADAL" clId="{5DAE469B-13EB-4621-84CA-47F718538751}" dt="2024-05-15T13:52:36.627" v="89" actId="47"/>
        <pc:sldMkLst>
          <pc:docMk/>
          <pc:sldMk cId="1510096547" sldId="298"/>
        </pc:sldMkLst>
      </pc:sldChg>
      <pc:sldChg chg="addSp delSp modSp new mod">
        <pc:chgData name="Hull, Jennifer" userId="6266d433-f053-45d5-8868-1ec7fc83f391" providerId="ADAL" clId="{5DAE469B-13EB-4621-84CA-47F718538751}" dt="2024-05-17T22:03:47.759" v="282" actId="1076"/>
        <pc:sldMkLst>
          <pc:docMk/>
          <pc:sldMk cId="3020466771" sldId="298"/>
        </pc:sldMkLst>
        <pc:spChg chg="mod">
          <ac:chgData name="Hull, Jennifer" userId="6266d433-f053-45d5-8868-1ec7fc83f391" providerId="ADAL" clId="{5DAE469B-13EB-4621-84CA-47F718538751}" dt="2024-05-17T21:58:49.620" v="268" actId="20577"/>
          <ac:spMkLst>
            <pc:docMk/>
            <pc:sldMk cId="3020466771" sldId="298"/>
            <ac:spMk id="2" creationId="{10A75EC1-669D-4C71-E977-E290F3D68E97}"/>
          </ac:spMkLst>
        </pc:spChg>
        <pc:spChg chg="del">
          <ac:chgData name="Hull, Jennifer" userId="6266d433-f053-45d5-8868-1ec7fc83f391" providerId="ADAL" clId="{5DAE469B-13EB-4621-84CA-47F718538751}" dt="2024-05-17T21:57:19.644" v="250" actId="478"/>
          <ac:spMkLst>
            <pc:docMk/>
            <pc:sldMk cId="3020466771" sldId="298"/>
            <ac:spMk id="3" creationId="{31882CF7-496F-D0E4-0B59-5295FE245AB3}"/>
          </ac:spMkLst>
        </pc:spChg>
        <pc:spChg chg="add del mod">
          <ac:chgData name="Hull, Jennifer" userId="6266d433-f053-45d5-8868-1ec7fc83f391" providerId="ADAL" clId="{5DAE469B-13EB-4621-84CA-47F718538751}" dt="2024-05-17T22:02:53.430" v="278" actId="478"/>
          <ac:spMkLst>
            <pc:docMk/>
            <pc:sldMk cId="3020466771" sldId="298"/>
            <ac:spMk id="4" creationId="{D24A60BF-1F4B-A2AA-8A34-F92D269EEF80}"/>
          </ac:spMkLst>
        </pc:spChg>
        <pc:picChg chg="add del mod">
          <ac:chgData name="Hull, Jennifer" userId="6266d433-f053-45d5-8868-1ec7fc83f391" providerId="ADAL" clId="{5DAE469B-13EB-4621-84CA-47F718538751}" dt="2024-05-17T22:02:53.430" v="278" actId="478"/>
          <ac:picMkLst>
            <pc:docMk/>
            <pc:sldMk cId="3020466771" sldId="298"/>
            <ac:picMk id="6" creationId="{3FBC76C4-777D-3FBC-EEA9-89D1488C7A23}"/>
          </ac:picMkLst>
        </pc:picChg>
        <pc:picChg chg="add mod">
          <ac:chgData name="Hull, Jennifer" userId="6266d433-f053-45d5-8868-1ec7fc83f391" providerId="ADAL" clId="{5DAE469B-13EB-4621-84CA-47F718538751}" dt="2024-05-17T22:03:47.759" v="282" actId="1076"/>
          <ac:picMkLst>
            <pc:docMk/>
            <pc:sldMk cId="3020466771" sldId="298"/>
            <ac:picMk id="8" creationId="{E4A56EB0-46EF-C55E-D271-F0863FB4CBE6}"/>
          </ac:picMkLst>
        </pc:picChg>
        <pc:picChg chg="add del mod">
          <ac:chgData name="Hull, Jennifer" userId="6266d433-f053-45d5-8868-1ec7fc83f391" providerId="ADAL" clId="{5DAE469B-13EB-4621-84CA-47F718538751}" dt="2024-05-17T22:02:06.773" v="272" actId="478"/>
          <ac:picMkLst>
            <pc:docMk/>
            <pc:sldMk cId="3020466771" sldId="298"/>
            <ac:picMk id="1026" creationId="{B54DD6B6-494B-1FDF-9E53-DC119426011D}"/>
          </ac:picMkLst>
        </pc:picChg>
      </pc:sldChg>
      <pc:sldChg chg="modSp new mod">
        <pc:chgData name="Hull, Jennifer" userId="6266d433-f053-45d5-8868-1ec7fc83f391" providerId="ADAL" clId="{5DAE469B-13EB-4621-84CA-47F718538751}" dt="2024-06-04T19:38:09.348" v="2555" actId="20577"/>
        <pc:sldMkLst>
          <pc:docMk/>
          <pc:sldMk cId="105964233" sldId="299"/>
        </pc:sldMkLst>
        <pc:spChg chg="mod">
          <ac:chgData name="Hull, Jennifer" userId="6266d433-f053-45d5-8868-1ec7fc83f391" providerId="ADAL" clId="{5DAE469B-13EB-4621-84CA-47F718538751}" dt="2024-06-04T19:26:16.852" v="1829" actId="1076"/>
          <ac:spMkLst>
            <pc:docMk/>
            <pc:sldMk cId="105964233" sldId="299"/>
            <ac:spMk id="2" creationId="{4F18D162-EA53-D1DD-196C-7EC9FB81A2C3}"/>
          </ac:spMkLst>
        </pc:spChg>
        <pc:spChg chg="mod">
          <ac:chgData name="Hull, Jennifer" userId="6266d433-f053-45d5-8868-1ec7fc83f391" providerId="ADAL" clId="{5DAE469B-13EB-4621-84CA-47F718538751}" dt="2024-06-04T19:38:09.348" v="2555" actId="20577"/>
          <ac:spMkLst>
            <pc:docMk/>
            <pc:sldMk cId="105964233" sldId="299"/>
            <ac:spMk id="3" creationId="{AA047C30-2EAD-DB11-209F-EE3EBE4BB524}"/>
          </ac:spMkLst>
        </pc:spChg>
      </pc:sldChg>
      <pc:sldChg chg="del">
        <pc:chgData name="Hull, Jennifer" userId="6266d433-f053-45d5-8868-1ec7fc83f391" providerId="ADAL" clId="{5DAE469B-13EB-4621-84CA-47F718538751}" dt="2024-05-15T13:53:49.368" v="167" actId="47"/>
        <pc:sldMkLst>
          <pc:docMk/>
          <pc:sldMk cId="4071747963" sldId="299"/>
        </pc:sldMkLst>
      </pc:sldChg>
      <pc:sldChg chg="del">
        <pc:chgData name="Hull, Jennifer" userId="6266d433-f053-45d5-8868-1ec7fc83f391" providerId="ADAL" clId="{5DAE469B-13EB-4621-84CA-47F718538751}" dt="2024-05-15T13:53:49.368" v="167" actId="47"/>
        <pc:sldMkLst>
          <pc:docMk/>
          <pc:sldMk cId="3283196586" sldId="300"/>
        </pc:sldMkLst>
      </pc:sldChg>
      <pc:sldChg chg="del">
        <pc:chgData name="Hull, Jennifer" userId="6266d433-f053-45d5-8868-1ec7fc83f391" providerId="ADAL" clId="{5DAE469B-13EB-4621-84CA-47F718538751}" dt="2024-05-15T13:53:49.368" v="167" actId="47"/>
        <pc:sldMkLst>
          <pc:docMk/>
          <pc:sldMk cId="1755745387" sldId="301"/>
        </pc:sldMkLst>
      </pc:sldChg>
      <pc:sldChg chg="del">
        <pc:chgData name="Hull, Jennifer" userId="6266d433-f053-45d5-8868-1ec7fc83f391" providerId="ADAL" clId="{5DAE469B-13EB-4621-84CA-47F718538751}" dt="2024-05-15T13:52:36.627" v="89" actId="47"/>
        <pc:sldMkLst>
          <pc:docMk/>
          <pc:sldMk cId="528916558" sldId="302"/>
        </pc:sldMkLst>
      </pc:sldChg>
      <pc:sldChg chg="del">
        <pc:chgData name="Hull, Jennifer" userId="6266d433-f053-45d5-8868-1ec7fc83f391" providerId="ADAL" clId="{5DAE469B-13EB-4621-84CA-47F718538751}" dt="2024-05-15T13:52:36.627" v="89" actId="47"/>
        <pc:sldMkLst>
          <pc:docMk/>
          <pc:sldMk cId="2555862803" sldId="303"/>
        </pc:sldMkLst>
      </pc:sldChg>
      <pc:sldChg chg="del">
        <pc:chgData name="Hull, Jennifer" userId="6266d433-f053-45d5-8868-1ec7fc83f391" providerId="ADAL" clId="{5DAE469B-13EB-4621-84CA-47F718538751}" dt="2024-05-15T13:52:36.627" v="89" actId="47"/>
        <pc:sldMkLst>
          <pc:docMk/>
          <pc:sldMk cId="2177677224" sldId="304"/>
        </pc:sldMkLst>
      </pc:sldChg>
      <pc:sldChg chg="del">
        <pc:chgData name="Hull, Jennifer" userId="6266d433-f053-45d5-8868-1ec7fc83f391" providerId="ADAL" clId="{5DAE469B-13EB-4621-84CA-47F718538751}" dt="2024-05-15T13:52:36.627" v="89" actId="47"/>
        <pc:sldMkLst>
          <pc:docMk/>
          <pc:sldMk cId="1401161289" sldId="305"/>
        </pc:sldMkLst>
      </pc:sldChg>
      <pc:sldChg chg="del">
        <pc:chgData name="Hull, Jennifer" userId="6266d433-f053-45d5-8868-1ec7fc83f391" providerId="ADAL" clId="{5DAE469B-13EB-4621-84CA-47F718538751}" dt="2024-05-15T13:52:36.627" v="89" actId="47"/>
        <pc:sldMkLst>
          <pc:docMk/>
          <pc:sldMk cId="1733545211" sldId="306"/>
        </pc:sldMkLst>
      </pc:sldChg>
      <pc:sldChg chg="del">
        <pc:chgData name="Hull, Jennifer" userId="6266d433-f053-45d5-8868-1ec7fc83f391" providerId="ADAL" clId="{5DAE469B-13EB-4621-84CA-47F718538751}" dt="2024-05-15T13:52:36.627" v="89" actId="47"/>
        <pc:sldMkLst>
          <pc:docMk/>
          <pc:sldMk cId="1258766535" sldId="307"/>
        </pc:sldMkLst>
      </pc:sldChg>
      <pc:sldChg chg="del">
        <pc:chgData name="Hull, Jennifer" userId="6266d433-f053-45d5-8868-1ec7fc83f391" providerId="ADAL" clId="{5DAE469B-13EB-4621-84CA-47F718538751}" dt="2024-05-15T13:52:36.627" v="89" actId="47"/>
        <pc:sldMkLst>
          <pc:docMk/>
          <pc:sldMk cId="1851349827" sldId="308"/>
        </pc:sldMkLst>
      </pc:sldChg>
      <pc:sldChg chg="del">
        <pc:chgData name="Hull, Jennifer" userId="6266d433-f053-45d5-8868-1ec7fc83f391" providerId="ADAL" clId="{5DAE469B-13EB-4621-84CA-47F718538751}" dt="2024-05-15T13:52:36.627" v="89" actId="47"/>
        <pc:sldMkLst>
          <pc:docMk/>
          <pc:sldMk cId="2166134530" sldId="309"/>
        </pc:sldMkLst>
      </pc:sldChg>
      <pc:sldChg chg="del">
        <pc:chgData name="Hull, Jennifer" userId="6266d433-f053-45d5-8868-1ec7fc83f391" providerId="ADAL" clId="{5DAE469B-13EB-4621-84CA-47F718538751}" dt="2024-06-03T15:29:50.335" v="348" actId="47"/>
        <pc:sldMkLst>
          <pc:docMk/>
          <pc:sldMk cId="2375824097" sldId="309"/>
        </pc:sldMkLst>
      </pc:sldChg>
      <pc:sldChg chg="del">
        <pc:chgData name="Hull, Jennifer" userId="6266d433-f053-45d5-8868-1ec7fc83f391" providerId="ADAL" clId="{5DAE469B-13EB-4621-84CA-47F718538751}" dt="2024-05-15T13:52:36.627" v="89" actId="47"/>
        <pc:sldMkLst>
          <pc:docMk/>
          <pc:sldMk cId="1748773178" sldId="310"/>
        </pc:sldMkLst>
      </pc:sldChg>
      <pc:sldChg chg="del">
        <pc:chgData name="Hull, Jennifer" userId="6266d433-f053-45d5-8868-1ec7fc83f391" providerId="ADAL" clId="{5DAE469B-13EB-4621-84CA-47F718538751}" dt="2024-05-15T13:52:45.077" v="91" actId="47"/>
        <pc:sldMkLst>
          <pc:docMk/>
          <pc:sldMk cId="431712616" sldId="312"/>
        </pc:sldMkLst>
      </pc:sldChg>
      <pc:sldChg chg="del">
        <pc:chgData name="Hull, Jennifer" userId="6266d433-f053-45d5-8868-1ec7fc83f391" providerId="ADAL" clId="{5DAE469B-13EB-4621-84CA-47F718538751}" dt="2024-05-15T13:52:36.627" v="89" actId="47"/>
        <pc:sldMkLst>
          <pc:docMk/>
          <pc:sldMk cId="3636034830" sldId="313"/>
        </pc:sldMkLst>
      </pc:sldChg>
      <pc:sldChg chg="add del">
        <pc:chgData name="Hull, Jennifer" userId="6266d433-f053-45d5-8868-1ec7fc83f391" providerId="ADAL" clId="{5DAE469B-13EB-4621-84CA-47F718538751}" dt="2024-06-03T15:29:44.415" v="347"/>
        <pc:sldMkLst>
          <pc:docMk/>
          <pc:sldMk cId="0" sldId="326"/>
        </pc:sldMkLst>
      </pc:sldChg>
      <pc:sldChg chg="add del">
        <pc:chgData name="Hull, Jennifer" userId="6266d433-f053-45d5-8868-1ec7fc83f391" providerId="ADAL" clId="{5DAE469B-13EB-4621-84CA-47F718538751}" dt="2024-06-03T15:29:44.415" v="347"/>
        <pc:sldMkLst>
          <pc:docMk/>
          <pc:sldMk cId="2025357043" sldId="577"/>
        </pc:sldMkLst>
      </pc:sldChg>
      <pc:sldChg chg="add del">
        <pc:chgData name="Hull, Jennifer" userId="6266d433-f053-45d5-8868-1ec7fc83f391" providerId="ADAL" clId="{5DAE469B-13EB-4621-84CA-47F718538751}" dt="2024-06-03T15:29:44.415" v="347"/>
        <pc:sldMkLst>
          <pc:docMk/>
          <pc:sldMk cId="3144072294" sldId="579"/>
        </pc:sldMkLst>
      </pc:sldChg>
      <pc:sldChg chg="add del">
        <pc:chgData name="Hull, Jennifer" userId="6266d433-f053-45d5-8868-1ec7fc83f391" providerId="ADAL" clId="{5DAE469B-13EB-4621-84CA-47F718538751}" dt="2024-06-03T15:29:44.415" v="347"/>
        <pc:sldMkLst>
          <pc:docMk/>
          <pc:sldMk cId="1889208455" sldId="581"/>
        </pc:sldMkLst>
      </pc:sldChg>
      <pc:sldChg chg="add del">
        <pc:chgData name="Hull, Jennifer" userId="6266d433-f053-45d5-8868-1ec7fc83f391" providerId="ADAL" clId="{5DAE469B-13EB-4621-84CA-47F718538751}" dt="2024-06-03T15:29:44.415" v="347"/>
        <pc:sldMkLst>
          <pc:docMk/>
          <pc:sldMk cId="4253831701" sldId="594"/>
        </pc:sldMkLst>
      </pc:sldChg>
      <pc:sldChg chg="add del">
        <pc:chgData name="Hull, Jennifer" userId="6266d433-f053-45d5-8868-1ec7fc83f391" providerId="ADAL" clId="{5DAE469B-13EB-4621-84CA-47F718538751}" dt="2024-06-03T15:29:44.415" v="347"/>
        <pc:sldMkLst>
          <pc:docMk/>
          <pc:sldMk cId="1623379215" sldId="599"/>
        </pc:sldMkLst>
      </pc:sldChg>
      <pc:sldChg chg="add del">
        <pc:chgData name="Hull, Jennifer" userId="6266d433-f053-45d5-8868-1ec7fc83f391" providerId="ADAL" clId="{5DAE469B-13EB-4621-84CA-47F718538751}" dt="2024-06-03T15:29:44.415" v="347"/>
        <pc:sldMkLst>
          <pc:docMk/>
          <pc:sldMk cId="0" sldId="600"/>
        </pc:sldMkLst>
      </pc:sldChg>
      <pc:sldChg chg="add del">
        <pc:chgData name="Hull, Jennifer" userId="6266d433-f053-45d5-8868-1ec7fc83f391" providerId="ADAL" clId="{5DAE469B-13EB-4621-84CA-47F718538751}" dt="2024-06-03T15:29:44.415" v="347"/>
        <pc:sldMkLst>
          <pc:docMk/>
          <pc:sldMk cId="0" sldId="601"/>
        </pc:sldMkLst>
      </pc:sldChg>
      <pc:sldChg chg="modSp new mod">
        <pc:chgData name="Hull, Jennifer" userId="6266d433-f053-45d5-8868-1ec7fc83f391" providerId="ADAL" clId="{5DAE469B-13EB-4621-84CA-47F718538751}" dt="2024-06-04T19:22:30.655" v="1799" actId="948"/>
        <pc:sldMkLst>
          <pc:docMk/>
          <pc:sldMk cId="91167768" sldId="602"/>
        </pc:sldMkLst>
        <pc:spChg chg="mod">
          <ac:chgData name="Hull, Jennifer" userId="6266d433-f053-45d5-8868-1ec7fc83f391" providerId="ADAL" clId="{5DAE469B-13EB-4621-84CA-47F718538751}" dt="2024-06-04T18:39:41.731" v="1140" actId="1076"/>
          <ac:spMkLst>
            <pc:docMk/>
            <pc:sldMk cId="91167768" sldId="602"/>
            <ac:spMk id="2" creationId="{3881B63B-3249-B70E-6D35-69703A13DE39}"/>
          </ac:spMkLst>
        </pc:spChg>
        <pc:spChg chg="mod">
          <ac:chgData name="Hull, Jennifer" userId="6266d433-f053-45d5-8868-1ec7fc83f391" providerId="ADAL" clId="{5DAE469B-13EB-4621-84CA-47F718538751}" dt="2024-06-04T19:22:30.655" v="1799" actId="948"/>
          <ac:spMkLst>
            <pc:docMk/>
            <pc:sldMk cId="91167768" sldId="602"/>
            <ac:spMk id="3" creationId="{1FF39DB9-A041-7E08-E4D9-27924A1FCD7C}"/>
          </ac:spMkLst>
        </pc:spChg>
      </pc:sldChg>
      <pc:sldChg chg="modSp add mod">
        <pc:chgData name="Hull, Jennifer" userId="6266d433-f053-45d5-8868-1ec7fc83f391" providerId="ADAL" clId="{5DAE469B-13EB-4621-84CA-47F718538751}" dt="2024-06-04T18:10:29.475" v="567" actId="20577"/>
        <pc:sldMkLst>
          <pc:docMk/>
          <pc:sldMk cId="1282002877" sldId="603"/>
        </pc:sldMkLst>
        <pc:spChg chg="mod">
          <ac:chgData name="Hull, Jennifer" userId="6266d433-f053-45d5-8868-1ec7fc83f391" providerId="ADAL" clId="{5DAE469B-13EB-4621-84CA-47F718538751}" dt="2024-06-04T18:10:29.475" v="567" actId="20577"/>
          <ac:spMkLst>
            <pc:docMk/>
            <pc:sldMk cId="1282002877" sldId="603"/>
            <ac:spMk id="2" creationId="{448FD05B-1795-79B6-9226-918F0528E1E3}"/>
          </ac:spMkLst>
        </pc:spChg>
      </pc:sldChg>
      <pc:sldChg chg="addSp modSp new mod">
        <pc:chgData name="Hull, Jennifer" userId="6266d433-f053-45d5-8868-1ec7fc83f391" providerId="ADAL" clId="{5DAE469B-13EB-4621-84CA-47F718538751}" dt="2024-06-04T18:08:42.873" v="562" actId="1076"/>
        <pc:sldMkLst>
          <pc:docMk/>
          <pc:sldMk cId="1346922546" sldId="604"/>
        </pc:sldMkLst>
        <pc:spChg chg="mod">
          <ac:chgData name="Hull, Jennifer" userId="6266d433-f053-45d5-8868-1ec7fc83f391" providerId="ADAL" clId="{5DAE469B-13EB-4621-84CA-47F718538751}" dt="2024-06-04T17:51:16.073" v="444" actId="20577"/>
          <ac:spMkLst>
            <pc:docMk/>
            <pc:sldMk cId="1346922546" sldId="604"/>
            <ac:spMk id="2" creationId="{2EB26F96-C3CB-B43A-1785-B76E9C42AC4A}"/>
          </ac:spMkLst>
        </pc:spChg>
        <pc:spChg chg="mod">
          <ac:chgData name="Hull, Jennifer" userId="6266d433-f053-45d5-8868-1ec7fc83f391" providerId="ADAL" clId="{5DAE469B-13EB-4621-84CA-47F718538751}" dt="2024-06-04T18:04:47.511" v="554" actId="1076"/>
          <ac:spMkLst>
            <pc:docMk/>
            <pc:sldMk cId="1346922546" sldId="604"/>
            <ac:spMk id="3" creationId="{7EBAC1AB-CA87-A39F-A818-2A00EDDCEFE7}"/>
          </ac:spMkLst>
        </pc:spChg>
        <pc:picChg chg="add mod">
          <ac:chgData name="Hull, Jennifer" userId="6266d433-f053-45d5-8868-1ec7fc83f391" providerId="ADAL" clId="{5DAE469B-13EB-4621-84CA-47F718538751}" dt="2024-06-04T18:08:42.873" v="562" actId="1076"/>
          <ac:picMkLst>
            <pc:docMk/>
            <pc:sldMk cId="1346922546" sldId="604"/>
            <ac:picMk id="5" creationId="{4EDDD52C-8532-AD0B-2912-406806456A44}"/>
          </ac:picMkLst>
        </pc:picChg>
      </pc:sldChg>
      <pc:sldChg chg="modSp add mod">
        <pc:chgData name="Hull, Jennifer" userId="6266d433-f053-45d5-8868-1ec7fc83f391" providerId="ADAL" clId="{5DAE469B-13EB-4621-84CA-47F718538751}" dt="2024-06-04T18:08:38.579" v="561" actId="1076"/>
        <pc:sldMkLst>
          <pc:docMk/>
          <pc:sldMk cId="3378644418" sldId="605"/>
        </pc:sldMkLst>
        <pc:spChg chg="mod">
          <ac:chgData name="Hull, Jennifer" userId="6266d433-f053-45d5-8868-1ec7fc83f391" providerId="ADAL" clId="{5DAE469B-13EB-4621-84CA-47F718538751}" dt="2024-06-04T18:04:29.197" v="551" actId="1076"/>
          <ac:spMkLst>
            <pc:docMk/>
            <pc:sldMk cId="3378644418" sldId="605"/>
            <ac:spMk id="3" creationId="{7EBAC1AB-CA87-A39F-A818-2A00EDDCEFE7}"/>
          </ac:spMkLst>
        </pc:spChg>
        <pc:picChg chg="mod">
          <ac:chgData name="Hull, Jennifer" userId="6266d433-f053-45d5-8868-1ec7fc83f391" providerId="ADAL" clId="{5DAE469B-13EB-4621-84CA-47F718538751}" dt="2024-06-04T18:08:38.579" v="561" actId="1076"/>
          <ac:picMkLst>
            <pc:docMk/>
            <pc:sldMk cId="3378644418" sldId="605"/>
            <ac:picMk id="5" creationId="{4EDDD52C-8532-AD0B-2912-406806456A44}"/>
          </ac:picMkLst>
        </pc:picChg>
      </pc:sldChg>
      <pc:sldChg chg="modSp add mod">
        <pc:chgData name="Hull, Jennifer" userId="6266d433-f053-45d5-8868-1ec7fc83f391" providerId="ADAL" clId="{5DAE469B-13EB-4621-84CA-47F718538751}" dt="2024-06-04T18:08:35.292" v="560" actId="1076"/>
        <pc:sldMkLst>
          <pc:docMk/>
          <pc:sldMk cId="3356318088" sldId="606"/>
        </pc:sldMkLst>
        <pc:spChg chg="mod">
          <ac:chgData name="Hull, Jennifer" userId="6266d433-f053-45d5-8868-1ec7fc83f391" providerId="ADAL" clId="{5DAE469B-13EB-4621-84CA-47F718538751}" dt="2024-06-04T18:03:44.052" v="546" actId="14100"/>
          <ac:spMkLst>
            <pc:docMk/>
            <pc:sldMk cId="3356318088" sldId="606"/>
            <ac:spMk id="3" creationId="{7EBAC1AB-CA87-A39F-A818-2A00EDDCEFE7}"/>
          </ac:spMkLst>
        </pc:spChg>
        <pc:picChg chg="mod">
          <ac:chgData name="Hull, Jennifer" userId="6266d433-f053-45d5-8868-1ec7fc83f391" providerId="ADAL" clId="{5DAE469B-13EB-4621-84CA-47F718538751}" dt="2024-06-04T18:08:35.292" v="560" actId="1076"/>
          <ac:picMkLst>
            <pc:docMk/>
            <pc:sldMk cId="3356318088" sldId="606"/>
            <ac:picMk id="5" creationId="{4EDDD52C-8532-AD0B-2912-406806456A44}"/>
          </ac:picMkLst>
        </pc:picChg>
      </pc:sldChg>
      <pc:sldChg chg="modSp add mod">
        <pc:chgData name="Hull, Jennifer" userId="6266d433-f053-45d5-8868-1ec7fc83f391" providerId="ADAL" clId="{5DAE469B-13EB-4621-84CA-47F718538751}" dt="2024-06-04T18:08:27.895" v="559" actId="1076"/>
        <pc:sldMkLst>
          <pc:docMk/>
          <pc:sldMk cId="723622419" sldId="607"/>
        </pc:sldMkLst>
        <pc:spChg chg="mod">
          <ac:chgData name="Hull, Jennifer" userId="6266d433-f053-45d5-8868-1ec7fc83f391" providerId="ADAL" clId="{5DAE469B-13EB-4621-84CA-47F718538751}" dt="2024-06-04T17:59:24.602" v="514" actId="14100"/>
          <ac:spMkLst>
            <pc:docMk/>
            <pc:sldMk cId="723622419" sldId="607"/>
            <ac:spMk id="3" creationId="{7EBAC1AB-CA87-A39F-A818-2A00EDDCEFE7}"/>
          </ac:spMkLst>
        </pc:spChg>
        <pc:picChg chg="mod">
          <ac:chgData name="Hull, Jennifer" userId="6266d433-f053-45d5-8868-1ec7fc83f391" providerId="ADAL" clId="{5DAE469B-13EB-4621-84CA-47F718538751}" dt="2024-06-04T18:08:27.895" v="559" actId="1076"/>
          <ac:picMkLst>
            <pc:docMk/>
            <pc:sldMk cId="723622419" sldId="607"/>
            <ac:picMk id="5" creationId="{4EDDD52C-8532-AD0B-2912-406806456A44}"/>
          </ac:picMkLst>
        </pc:picChg>
      </pc:sldChg>
      <pc:sldChg chg="modSp add mod">
        <pc:chgData name="Hull, Jennifer" userId="6266d433-f053-45d5-8868-1ec7fc83f391" providerId="ADAL" clId="{5DAE469B-13EB-4621-84CA-47F718538751}" dt="2024-06-04T18:08:20.445" v="558" actId="1076"/>
        <pc:sldMkLst>
          <pc:docMk/>
          <pc:sldMk cId="316233764" sldId="608"/>
        </pc:sldMkLst>
        <pc:spChg chg="mod">
          <ac:chgData name="Hull, Jennifer" userId="6266d433-f053-45d5-8868-1ec7fc83f391" providerId="ADAL" clId="{5DAE469B-13EB-4621-84CA-47F718538751}" dt="2024-06-04T18:00:14.074" v="518" actId="2711"/>
          <ac:spMkLst>
            <pc:docMk/>
            <pc:sldMk cId="316233764" sldId="608"/>
            <ac:spMk id="3" creationId="{7EBAC1AB-CA87-A39F-A818-2A00EDDCEFE7}"/>
          </ac:spMkLst>
        </pc:spChg>
        <pc:picChg chg="mod">
          <ac:chgData name="Hull, Jennifer" userId="6266d433-f053-45d5-8868-1ec7fc83f391" providerId="ADAL" clId="{5DAE469B-13EB-4621-84CA-47F718538751}" dt="2024-06-04T18:08:20.445" v="558" actId="1076"/>
          <ac:picMkLst>
            <pc:docMk/>
            <pc:sldMk cId="316233764" sldId="608"/>
            <ac:picMk id="5" creationId="{4EDDD52C-8532-AD0B-2912-406806456A44}"/>
          </ac:picMkLst>
        </pc:picChg>
      </pc:sldChg>
      <pc:sldChg chg="modSp add mod">
        <pc:chgData name="Hull, Jennifer" userId="6266d433-f053-45d5-8868-1ec7fc83f391" providerId="ADAL" clId="{5DAE469B-13EB-4621-84CA-47F718538751}" dt="2024-06-04T18:08:15.619" v="557" actId="1076"/>
        <pc:sldMkLst>
          <pc:docMk/>
          <pc:sldMk cId="42540128" sldId="609"/>
        </pc:sldMkLst>
        <pc:spChg chg="mod">
          <ac:chgData name="Hull, Jennifer" userId="6266d433-f053-45d5-8868-1ec7fc83f391" providerId="ADAL" clId="{5DAE469B-13EB-4621-84CA-47F718538751}" dt="2024-06-04T18:08:15.619" v="557" actId="1076"/>
          <ac:spMkLst>
            <pc:docMk/>
            <pc:sldMk cId="42540128" sldId="609"/>
            <ac:spMk id="3" creationId="{7EBAC1AB-CA87-A39F-A818-2A00EDDCEFE7}"/>
          </ac:spMkLst>
        </pc:spChg>
        <pc:picChg chg="mod">
          <ac:chgData name="Hull, Jennifer" userId="6266d433-f053-45d5-8868-1ec7fc83f391" providerId="ADAL" clId="{5DAE469B-13EB-4621-84CA-47F718538751}" dt="2024-06-04T18:08:10.235" v="556" actId="1076"/>
          <ac:picMkLst>
            <pc:docMk/>
            <pc:sldMk cId="42540128" sldId="609"/>
            <ac:picMk id="5" creationId="{4EDDD52C-8532-AD0B-2912-406806456A44}"/>
          </ac:picMkLst>
        </pc:picChg>
      </pc:sldChg>
      <pc:sldChg chg="modSp add mod">
        <pc:chgData name="Hull, Jennifer" userId="6266d433-f053-45d5-8868-1ec7fc83f391" providerId="ADAL" clId="{5DAE469B-13EB-4621-84CA-47F718538751}" dt="2024-06-04T18:08:04.653" v="555" actId="1076"/>
        <pc:sldMkLst>
          <pc:docMk/>
          <pc:sldMk cId="99803572" sldId="610"/>
        </pc:sldMkLst>
        <pc:spChg chg="mod">
          <ac:chgData name="Hull, Jennifer" userId="6266d433-f053-45d5-8868-1ec7fc83f391" providerId="ADAL" clId="{5DAE469B-13EB-4621-84CA-47F718538751}" dt="2024-06-04T18:02:35.390" v="537" actId="1076"/>
          <ac:spMkLst>
            <pc:docMk/>
            <pc:sldMk cId="99803572" sldId="610"/>
            <ac:spMk id="3" creationId="{7EBAC1AB-CA87-A39F-A818-2A00EDDCEFE7}"/>
          </ac:spMkLst>
        </pc:spChg>
        <pc:picChg chg="mod">
          <ac:chgData name="Hull, Jennifer" userId="6266d433-f053-45d5-8868-1ec7fc83f391" providerId="ADAL" clId="{5DAE469B-13EB-4621-84CA-47F718538751}" dt="2024-06-04T18:08:04.653" v="555" actId="1076"/>
          <ac:picMkLst>
            <pc:docMk/>
            <pc:sldMk cId="99803572" sldId="610"/>
            <ac:picMk id="5" creationId="{4EDDD52C-8532-AD0B-2912-406806456A44}"/>
          </ac:picMkLst>
        </pc:picChg>
      </pc:sldChg>
      <pc:sldChg chg="modSp new mod">
        <pc:chgData name="Hull, Jennifer" userId="6266d433-f053-45d5-8868-1ec7fc83f391" providerId="ADAL" clId="{5DAE469B-13EB-4621-84CA-47F718538751}" dt="2024-06-05T16:53:03.333" v="3353" actId="20577"/>
        <pc:sldMkLst>
          <pc:docMk/>
          <pc:sldMk cId="2198337802" sldId="611"/>
        </pc:sldMkLst>
        <pc:spChg chg="mod">
          <ac:chgData name="Hull, Jennifer" userId="6266d433-f053-45d5-8868-1ec7fc83f391" providerId="ADAL" clId="{5DAE469B-13EB-4621-84CA-47F718538751}" dt="2024-06-04T18:14:34.290" v="1072" actId="1076"/>
          <ac:spMkLst>
            <pc:docMk/>
            <pc:sldMk cId="2198337802" sldId="611"/>
            <ac:spMk id="2" creationId="{4180D54E-C4F0-5948-BE4B-527806B157CB}"/>
          </ac:spMkLst>
        </pc:spChg>
        <pc:spChg chg="mod">
          <ac:chgData name="Hull, Jennifer" userId="6266d433-f053-45d5-8868-1ec7fc83f391" providerId="ADAL" clId="{5DAE469B-13EB-4621-84CA-47F718538751}" dt="2024-06-05T16:53:03.333" v="3353" actId="20577"/>
          <ac:spMkLst>
            <pc:docMk/>
            <pc:sldMk cId="2198337802" sldId="611"/>
            <ac:spMk id="3" creationId="{0373375C-DD6E-A2F6-9544-CDDB5C58F8D6}"/>
          </ac:spMkLst>
        </pc:spChg>
      </pc:sldChg>
      <pc:sldChg chg="modSp add mod">
        <pc:chgData name="Hull, Jennifer" userId="6266d433-f053-45d5-8868-1ec7fc83f391" providerId="ADAL" clId="{5DAE469B-13EB-4621-84CA-47F718538751}" dt="2024-06-04T19:45:19.830" v="2935" actId="20577"/>
        <pc:sldMkLst>
          <pc:docMk/>
          <pc:sldMk cId="3615072112" sldId="612"/>
        </pc:sldMkLst>
        <pc:spChg chg="mod">
          <ac:chgData name="Hull, Jennifer" userId="6266d433-f053-45d5-8868-1ec7fc83f391" providerId="ADAL" clId="{5DAE469B-13EB-4621-84CA-47F718538751}" dt="2024-06-04T19:45:19.830" v="2935" actId="20577"/>
          <ac:spMkLst>
            <pc:docMk/>
            <pc:sldMk cId="3615072112" sldId="612"/>
            <ac:spMk id="3" creationId="{AA047C30-2EAD-DB11-209F-EE3EBE4BB524}"/>
          </ac:spMkLst>
        </pc:spChg>
      </pc:sldChg>
      <pc:sldChg chg="modSp new mod">
        <pc:chgData name="Hull, Jennifer" userId="6266d433-f053-45d5-8868-1ec7fc83f391" providerId="ADAL" clId="{5DAE469B-13EB-4621-84CA-47F718538751}" dt="2024-06-04T20:03:54.150" v="3294" actId="403"/>
        <pc:sldMkLst>
          <pc:docMk/>
          <pc:sldMk cId="4214848446" sldId="613"/>
        </pc:sldMkLst>
        <pc:spChg chg="mod">
          <ac:chgData name="Hull, Jennifer" userId="6266d433-f053-45d5-8868-1ec7fc83f391" providerId="ADAL" clId="{5DAE469B-13EB-4621-84CA-47F718538751}" dt="2024-06-04T20:00:24.319" v="3292" actId="20577"/>
          <ac:spMkLst>
            <pc:docMk/>
            <pc:sldMk cId="4214848446" sldId="613"/>
            <ac:spMk id="2" creationId="{67DED3A9-DDEB-3033-752B-03DD5B31CE5F}"/>
          </ac:spMkLst>
        </pc:spChg>
        <pc:spChg chg="mod">
          <ac:chgData name="Hull, Jennifer" userId="6266d433-f053-45d5-8868-1ec7fc83f391" providerId="ADAL" clId="{5DAE469B-13EB-4621-84CA-47F718538751}" dt="2024-06-04T20:03:54.150" v="3294" actId="403"/>
          <ac:spMkLst>
            <pc:docMk/>
            <pc:sldMk cId="4214848446" sldId="613"/>
            <ac:spMk id="3" creationId="{11A4F447-79FC-BA42-3565-DB8275B9B4DE}"/>
          </ac:spMkLst>
        </pc:spChg>
      </pc:sldChg>
    </pc:docChg>
  </pc:docChgLst>
  <pc:docChgLst>
    <pc:chgData name="Flannery, Jonathan" userId="S::jflannery@aha.org::520b7073-0115-4fed-9dab-e95eec0f5a0a" providerId="AD" clId="Web-{2558549C-2BBD-DFD6-C17C-1678F7DF8B09}"/>
    <pc:docChg chg="modSld">
      <pc:chgData name="Flannery, Jonathan" userId="S::jflannery@aha.org::520b7073-0115-4fed-9dab-e95eec0f5a0a" providerId="AD" clId="Web-{2558549C-2BBD-DFD6-C17C-1678F7DF8B09}" dt="2024-08-30T17:32:40.166" v="6" actId="14100"/>
      <pc:docMkLst>
        <pc:docMk/>
      </pc:docMkLst>
      <pc:sldChg chg="modSp">
        <pc:chgData name="Flannery, Jonathan" userId="S::jflannery@aha.org::520b7073-0115-4fed-9dab-e95eec0f5a0a" providerId="AD" clId="Web-{2558549C-2BBD-DFD6-C17C-1678F7DF8B09}" dt="2024-08-30T17:32:40.166" v="6" actId="14100"/>
        <pc:sldMkLst>
          <pc:docMk/>
          <pc:sldMk cId="833502618" sldId="630"/>
        </pc:sldMkLst>
        <pc:spChg chg="mod">
          <ac:chgData name="Flannery, Jonathan" userId="S::jflannery@aha.org::520b7073-0115-4fed-9dab-e95eec0f5a0a" providerId="AD" clId="Web-{2558549C-2BBD-DFD6-C17C-1678F7DF8B09}" dt="2024-08-30T17:32:40.166" v="6" actId="14100"/>
          <ac:spMkLst>
            <pc:docMk/>
            <pc:sldMk cId="833502618" sldId="630"/>
            <ac:spMk id="3" creationId="{74FD0FCF-CD9C-03FF-28FA-2B36E4399425}"/>
          </ac:spMkLst>
        </pc:spChg>
      </pc:sldChg>
    </pc:docChg>
  </pc:docChgLst>
  <pc:docChgLst>
    <pc:chgData name="Wallace, Austin" userId="c9c1809e-b12a-4088-bac9-455ce903f539" providerId="ADAL" clId="{AF202156-9AA3-4846-9779-900302663401}"/>
    <pc:docChg chg="undo custSel addSld delSld modSld">
      <pc:chgData name="Wallace, Austin" userId="c9c1809e-b12a-4088-bac9-455ce903f539" providerId="ADAL" clId="{AF202156-9AA3-4846-9779-900302663401}" dt="2024-08-29T16:34:41.430" v="1849" actId="403"/>
      <pc:docMkLst>
        <pc:docMk/>
      </pc:docMkLst>
      <pc:sldChg chg="modSp mod">
        <pc:chgData name="Wallace, Austin" userId="c9c1809e-b12a-4088-bac9-455ce903f539" providerId="ADAL" clId="{AF202156-9AA3-4846-9779-900302663401}" dt="2024-08-29T16:34:41.430" v="1849" actId="403"/>
        <pc:sldMkLst>
          <pc:docMk/>
          <pc:sldMk cId="1909000006" sldId="272"/>
        </pc:sldMkLst>
        <pc:spChg chg="mod">
          <ac:chgData name="Wallace, Austin" userId="c9c1809e-b12a-4088-bac9-455ce903f539" providerId="ADAL" clId="{AF202156-9AA3-4846-9779-900302663401}" dt="2024-08-29T16:34:41.430" v="1849" actId="403"/>
          <ac:spMkLst>
            <pc:docMk/>
            <pc:sldMk cId="1909000006" sldId="272"/>
            <ac:spMk id="3" creationId="{9BC9904D-3D1F-E9FF-33DC-D75731F9D48F}"/>
          </ac:spMkLst>
        </pc:spChg>
      </pc:sldChg>
      <pc:sldChg chg="modSp new mod">
        <pc:chgData name="Wallace, Austin" userId="c9c1809e-b12a-4088-bac9-455ce903f539" providerId="ADAL" clId="{AF202156-9AA3-4846-9779-900302663401}" dt="2024-08-29T15:37:56.926" v="35" actId="20577"/>
        <pc:sldMkLst>
          <pc:docMk/>
          <pc:sldMk cId="3906334953" sldId="640"/>
        </pc:sldMkLst>
        <pc:spChg chg="mod">
          <ac:chgData name="Wallace, Austin" userId="c9c1809e-b12a-4088-bac9-455ce903f539" providerId="ADAL" clId="{AF202156-9AA3-4846-9779-900302663401}" dt="2024-08-29T15:37:56.926" v="35" actId="20577"/>
          <ac:spMkLst>
            <pc:docMk/>
            <pc:sldMk cId="3906334953" sldId="640"/>
            <ac:spMk id="2" creationId="{9C4252BF-91C5-39BD-97FF-9ABE6C70A39D}"/>
          </ac:spMkLst>
        </pc:spChg>
      </pc:sldChg>
      <pc:sldChg chg="modSp new mod">
        <pc:chgData name="Wallace, Austin" userId="c9c1809e-b12a-4088-bac9-455ce903f539" providerId="ADAL" clId="{AF202156-9AA3-4846-9779-900302663401}" dt="2024-08-29T16:34:01.314" v="1807" actId="14100"/>
        <pc:sldMkLst>
          <pc:docMk/>
          <pc:sldMk cId="241428265" sldId="641"/>
        </pc:sldMkLst>
        <pc:spChg chg="mod">
          <ac:chgData name="Wallace, Austin" userId="c9c1809e-b12a-4088-bac9-455ce903f539" providerId="ADAL" clId="{AF202156-9AA3-4846-9779-900302663401}" dt="2024-08-29T15:45:59.400" v="37"/>
          <ac:spMkLst>
            <pc:docMk/>
            <pc:sldMk cId="241428265" sldId="641"/>
            <ac:spMk id="2" creationId="{DB72FA23-16B9-780E-8FD4-91D1D5F7B967}"/>
          </ac:spMkLst>
        </pc:spChg>
        <pc:spChg chg="mod">
          <ac:chgData name="Wallace, Austin" userId="c9c1809e-b12a-4088-bac9-455ce903f539" providerId="ADAL" clId="{AF202156-9AA3-4846-9779-900302663401}" dt="2024-08-29T16:34:01.314" v="1807" actId="14100"/>
          <ac:spMkLst>
            <pc:docMk/>
            <pc:sldMk cId="241428265" sldId="641"/>
            <ac:spMk id="3" creationId="{0AF8941C-4019-E8A8-D071-470E62CAC186}"/>
          </ac:spMkLst>
        </pc:spChg>
      </pc:sldChg>
      <pc:sldChg chg="modSp new mod">
        <pc:chgData name="Wallace, Austin" userId="c9c1809e-b12a-4088-bac9-455ce903f539" providerId="ADAL" clId="{AF202156-9AA3-4846-9779-900302663401}" dt="2024-08-29T16:34:04.263" v="1808" actId="14100"/>
        <pc:sldMkLst>
          <pc:docMk/>
          <pc:sldMk cId="3363569265" sldId="642"/>
        </pc:sldMkLst>
        <pc:spChg chg="mod">
          <ac:chgData name="Wallace, Austin" userId="c9c1809e-b12a-4088-bac9-455ce903f539" providerId="ADAL" clId="{AF202156-9AA3-4846-9779-900302663401}" dt="2024-08-29T15:46:25.171" v="41"/>
          <ac:spMkLst>
            <pc:docMk/>
            <pc:sldMk cId="3363569265" sldId="642"/>
            <ac:spMk id="2" creationId="{D1AAA45E-1307-77C9-8A91-182AA4A86757}"/>
          </ac:spMkLst>
        </pc:spChg>
        <pc:spChg chg="mod">
          <ac:chgData name="Wallace, Austin" userId="c9c1809e-b12a-4088-bac9-455ce903f539" providerId="ADAL" clId="{AF202156-9AA3-4846-9779-900302663401}" dt="2024-08-29T16:34:04.263" v="1808" actId="14100"/>
          <ac:spMkLst>
            <pc:docMk/>
            <pc:sldMk cId="3363569265" sldId="642"/>
            <ac:spMk id="3" creationId="{CEDE6EDE-72E3-CB0F-BCDF-E4B84A6F059E}"/>
          </ac:spMkLst>
        </pc:spChg>
      </pc:sldChg>
      <pc:sldChg chg="modSp new mod">
        <pc:chgData name="Wallace, Austin" userId="c9c1809e-b12a-4088-bac9-455ce903f539" providerId="ADAL" clId="{AF202156-9AA3-4846-9779-900302663401}" dt="2024-08-29T16:34:06.716" v="1809" actId="14100"/>
        <pc:sldMkLst>
          <pc:docMk/>
          <pc:sldMk cId="1353293033" sldId="643"/>
        </pc:sldMkLst>
        <pc:spChg chg="mod">
          <ac:chgData name="Wallace, Austin" userId="c9c1809e-b12a-4088-bac9-455ce903f539" providerId="ADAL" clId="{AF202156-9AA3-4846-9779-900302663401}" dt="2024-08-29T15:50:47.373" v="139" actId="20577"/>
          <ac:spMkLst>
            <pc:docMk/>
            <pc:sldMk cId="1353293033" sldId="643"/>
            <ac:spMk id="2" creationId="{EA5CC56B-9A28-0A37-B2F7-71DA6ECD8257}"/>
          </ac:spMkLst>
        </pc:spChg>
        <pc:spChg chg="mod">
          <ac:chgData name="Wallace, Austin" userId="c9c1809e-b12a-4088-bac9-455ce903f539" providerId="ADAL" clId="{AF202156-9AA3-4846-9779-900302663401}" dt="2024-08-29T16:34:06.716" v="1809" actId="14100"/>
          <ac:spMkLst>
            <pc:docMk/>
            <pc:sldMk cId="1353293033" sldId="643"/>
            <ac:spMk id="3" creationId="{702DDEA5-BF18-4FCB-B478-BA26E3352FF4}"/>
          </ac:spMkLst>
        </pc:spChg>
      </pc:sldChg>
      <pc:sldChg chg="modSp new mod">
        <pc:chgData name="Wallace, Austin" userId="c9c1809e-b12a-4088-bac9-455ce903f539" providerId="ADAL" clId="{AF202156-9AA3-4846-9779-900302663401}" dt="2024-08-29T16:34:09.619" v="1810" actId="14100"/>
        <pc:sldMkLst>
          <pc:docMk/>
          <pc:sldMk cId="2485793608" sldId="644"/>
        </pc:sldMkLst>
        <pc:spChg chg="mod">
          <ac:chgData name="Wallace, Austin" userId="c9c1809e-b12a-4088-bac9-455ce903f539" providerId="ADAL" clId="{AF202156-9AA3-4846-9779-900302663401}" dt="2024-08-29T15:59:12.576" v="754" actId="20577"/>
          <ac:spMkLst>
            <pc:docMk/>
            <pc:sldMk cId="2485793608" sldId="644"/>
            <ac:spMk id="2" creationId="{D542314F-91C4-761A-BA80-24DDFED1CCF7}"/>
          </ac:spMkLst>
        </pc:spChg>
        <pc:spChg chg="mod">
          <ac:chgData name="Wallace, Austin" userId="c9c1809e-b12a-4088-bac9-455ce903f539" providerId="ADAL" clId="{AF202156-9AA3-4846-9779-900302663401}" dt="2024-08-29T16:34:09.619" v="1810" actId="14100"/>
          <ac:spMkLst>
            <pc:docMk/>
            <pc:sldMk cId="2485793608" sldId="644"/>
            <ac:spMk id="3" creationId="{705E60C5-987C-476F-1413-A4C4BD5A4B06}"/>
          </ac:spMkLst>
        </pc:spChg>
      </pc:sldChg>
      <pc:sldChg chg="addSp modSp new mod">
        <pc:chgData name="Wallace, Austin" userId="c9c1809e-b12a-4088-bac9-455ce903f539" providerId="ADAL" clId="{AF202156-9AA3-4846-9779-900302663401}" dt="2024-08-29T16:33:29.408" v="1805" actId="113"/>
        <pc:sldMkLst>
          <pc:docMk/>
          <pc:sldMk cId="4227647447" sldId="645"/>
        </pc:sldMkLst>
        <pc:spChg chg="mod">
          <ac:chgData name="Wallace, Austin" userId="c9c1809e-b12a-4088-bac9-455ce903f539" providerId="ADAL" clId="{AF202156-9AA3-4846-9779-900302663401}" dt="2024-08-29T16:24:39.924" v="1019" actId="20577"/>
          <ac:spMkLst>
            <pc:docMk/>
            <pc:sldMk cId="4227647447" sldId="645"/>
            <ac:spMk id="2" creationId="{9F2525FD-8D51-0B1D-E7E9-C2FC94506BB0}"/>
          </ac:spMkLst>
        </pc:spChg>
        <pc:spChg chg="mod">
          <ac:chgData name="Wallace, Austin" userId="c9c1809e-b12a-4088-bac9-455ce903f539" providerId="ADAL" clId="{AF202156-9AA3-4846-9779-900302663401}" dt="2024-08-29T16:33:29.408" v="1805" actId="113"/>
          <ac:spMkLst>
            <pc:docMk/>
            <pc:sldMk cId="4227647447" sldId="645"/>
            <ac:spMk id="3" creationId="{17E7F2F4-7A8A-941A-415F-BC6BC9B60468}"/>
          </ac:spMkLst>
        </pc:spChg>
        <pc:picChg chg="add mod ord">
          <ac:chgData name="Wallace, Austin" userId="c9c1809e-b12a-4088-bac9-455ce903f539" providerId="ADAL" clId="{AF202156-9AA3-4846-9779-900302663401}" dt="2024-08-29T16:32:04.050" v="1704" actId="1076"/>
          <ac:picMkLst>
            <pc:docMk/>
            <pc:sldMk cId="4227647447" sldId="645"/>
            <ac:picMk id="4" creationId="{AE9E1799-3E55-D31A-8B7C-A43696D8E0FC}"/>
          </ac:picMkLst>
        </pc:picChg>
        <pc:picChg chg="add mod ord">
          <ac:chgData name="Wallace, Austin" userId="c9c1809e-b12a-4088-bac9-455ce903f539" providerId="ADAL" clId="{AF202156-9AA3-4846-9779-900302663401}" dt="2024-08-29T16:32:11.376" v="1706" actId="166"/>
          <ac:picMkLst>
            <pc:docMk/>
            <pc:sldMk cId="4227647447" sldId="645"/>
            <ac:picMk id="5" creationId="{2F822EA5-AE86-F6E0-5755-01EB00913CE6}"/>
          </ac:picMkLst>
        </pc:picChg>
      </pc:sldChg>
      <pc:sldChg chg="modSp new del mod">
        <pc:chgData name="Wallace, Austin" userId="c9c1809e-b12a-4088-bac9-455ce903f539" providerId="ADAL" clId="{AF202156-9AA3-4846-9779-900302663401}" dt="2024-08-29T16:33:51.767" v="1806" actId="2696"/>
        <pc:sldMkLst>
          <pc:docMk/>
          <pc:sldMk cId="3159595106" sldId="646"/>
        </pc:sldMkLst>
        <pc:spChg chg="mod">
          <ac:chgData name="Wallace, Austin" userId="c9c1809e-b12a-4088-bac9-455ce903f539" providerId="ADAL" clId="{AF202156-9AA3-4846-9779-900302663401}" dt="2024-08-29T16:32:36.637" v="1716" actId="20577"/>
          <ac:spMkLst>
            <pc:docMk/>
            <pc:sldMk cId="3159595106" sldId="646"/>
            <ac:spMk id="2" creationId="{31330DB3-BE74-E6DF-1ED9-51F5BC3096A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FF021A6-B03E-4D1B-B0CA-7BB035B6EB4E}" type="datetimeFigureOut">
              <a:rPr lang="en-US" smtClean="0"/>
              <a:t>12/4/2024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821049F-66AF-447F-B538-A8B49ADC0496}" type="slidenum">
              <a:rPr lang="en-US" smtClean="0"/>
              <a:t>‹#›</a:t>
            </a:fld>
            <a:endParaRPr lang="en-US"/>
          </a:p>
        </p:txBody>
      </p:sp>
    </p:spTree>
    <p:extLst>
      <p:ext uri="{BB962C8B-B14F-4D97-AF65-F5344CB8AC3E}">
        <p14:creationId xmlns:p14="http://schemas.microsoft.com/office/powerpoint/2010/main" val="1859312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7AB7B64-6C9D-4B45-B049-9AD34BE503E5}" type="datetimeFigureOut">
              <a:rPr lang="en-US" smtClean="0"/>
              <a:t>12/4/2024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DA941C-658A-457D-8EF1-1974EB1D92FE}" type="slidenum">
              <a:rPr lang="en-US" smtClean="0"/>
              <a:t>‹#›</a:t>
            </a:fld>
            <a:endParaRPr lang="en-US"/>
          </a:p>
        </p:txBody>
      </p:sp>
    </p:spTree>
    <p:extLst>
      <p:ext uri="{BB962C8B-B14F-4D97-AF65-F5344CB8AC3E}">
        <p14:creationId xmlns:p14="http://schemas.microsoft.com/office/powerpoint/2010/main" val="11859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DA941C-658A-457D-8EF1-1974EB1D92FE}" type="slidenum">
              <a:rPr lang="en-US" smtClean="0"/>
              <a:t>1</a:t>
            </a:fld>
            <a:endParaRPr lang="en-US"/>
          </a:p>
        </p:txBody>
      </p:sp>
    </p:spTree>
    <p:extLst>
      <p:ext uri="{BB962C8B-B14F-4D97-AF65-F5344CB8AC3E}">
        <p14:creationId xmlns:p14="http://schemas.microsoft.com/office/powerpoint/2010/main" val="160802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7.xml"/><Relationship Id="rId1" Type="http://schemas.openxmlformats.org/officeDocument/2006/relationships/tags" Target="../tags/tag16.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E91E-755D-E761-34E2-CE554C6CBAC3}"/>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4607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6" name="TextBox 5"/>
          <p:cNvSpPr txBox="1"/>
          <p:nvPr userDrawn="1"/>
        </p:nvSpPr>
        <p:spPr>
          <a:xfrm>
            <a:off x="2971800" y="3200400"/>
            <a:ext cx="5791200" cy="782638"/>
          </a:xfrm>
          <a:prstGeom prst="rect">
            <a:avLst/>
          </a:prstGeom>
          <a:noFill/>
        </p:spPr>
        <p:txBody>
          <a:bodyPr>
            <a:prstTxWarp prst="textNoShape">
              <a:avLst/>
            </a:prstTxWarp>
          </a:bodyPr>
          <a:lstStyle/>
          <a:p>
            <a:r>
              <a:rPr lang="en-US" sz="1400">
                <a:solidFill>
                  <a:srgbClr val="6F6F6F"/>
                </a:solidFill>
                <a:ea typeface="Arial" pitchFamily="127" charset="0"/>
                <a:cs typeface="Arial" pitchFamily="127" charset="0"/>
              </a:rPr>
              <a:t>© 2024 American Society for Health Care Engineering, </a:t>
            </a:r>
            <a:br>
              <a:rPr lang="en-US" sz="1400">
                <a:solidFill>
                  <a:srgbClr val="6F6F6F"/>
                </a:solidFill>
                <a:ea typeface="Arial" pitchFamily="127" charset="0"/>
                <a:cs typeface="Arial" pitchFamily="127" charset="0"/>
              </a:rPr>
            </a:br>
            <a:r>
              <a:rPr lang="en-US" sz="1400">
                <a:solidFill>
                  <a:srgbClr val="6F6F6F"/>
                </a:solidFill>
                <a:ea typeface="Arial" pitchFamily="127" charset="0"/>
                <a:cs typeface="Arial" pitchFamily="127" charset="0"/>
              </a:rPr>
              <a:t>a professional membership group of the American Hospital Association </a:t>
            </a:r>
          </a:p>
          <a:p>
            <a:r>
              <a:rPr lang="en-US" sz="1400">
                <a:solidFill>
                  <a:srgbClr val="6F6F6F"/>
                </a:solidFill>
                <a:ea typeface="Arial" pitchFamily="127" charset="0"/>
                <a:cs typeface="Arial" pitchFamily="127" charset="0"/>
              </a:rPr>
              <a:t>155 N. </a:t>
            </a:r>
            <a:r>
              <a:rPr lang="en-US" sz="1400" err="1">
                <a:solidFill>
                  <a:srgbClr val="6F6F6F"/>
                </a:solidFill>
                <a:ea typeface="Arial" pitchFamily="127" charset="0"/>
                <a:cs typeface="Arial" pitchFamily="127" charset="0"/>
              </a:rPr>
              <a:t>Wacker</a:t>
            </a:r>
            <a:r>
              <a:rPr lang="en-US" sz="1400">
                <a:solidFill>
                  <a:srgbClr val="6F6F6F"/>
                </a:solidFill>
                <a:ea typeface="Arial" pitchFamily="127" charset="0"/>
                <a:cs typeface="Arial" pitchFamily="127" charset="0"/>
              </a:rPr>
              <a:t> Drive, Suite 400 | Chicago, IL 60606</a:t>
            </a:r>
          </a:p>
          <a:p>
            <a:r>
              <a:rPr lang="en-US" sz="1400" err="1">
                <a:solidFill>
                  <a:srgbClr val="6F6F6F"/>
                </a:solidFill>
                <a:ea typeface="Arial" pitchFamily="127" charset="0"/>
                <a:cs typeface="Arial" pitchFamily="127" charset="0"/>
              </a:rPr>
              <a:t>ashe.org</a:t>
            </a:r>
            <a:r>
              <a:rPr lang="en-US" sz="1400">
                <a:solidFill>
                  <a:srgbClr val="6F6F6F"/>
                </a:solidFill>
                <a:ea typeface="Arial" pitchFamily="127" charset="0"/>
                <a:cs typeface="Arial" pitchFamily="127" charset="0"/>
              </a:rPr>
              <a:t> | </a:t>
            </a:r>
            <a:r>
              <a:rPr lang="en-US" sz="1400" err="1">
                <a:solidFill>
                  <a:srgbClr val="6F6F6F"/>
                </a:solidFill>
                <a:ea typeface="Arial" pitchFamily="127" charset="0"/>
                <a:cs typeface="Arial" pitchFamily="127" charset="0"/>
              </a:rPr>
              <a:t>ashe@aha.org</a:t>
            </a:r>
            <a:r>
              <a:rPr lang="en-US" sz="1400">
                <a:solidFill>
                  <a:srgbClr val="6F6F6F"/>
                </a:solidFill>
                <a:ea typeface="Arial" pitchFamily="127" charset="0"/>
                <a:cs typeface="Arial" pitchFamily="127" charset="0"/>
              </a:rPr>
              <a:t> | 312-422-3800</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4400550"/>
            <a:ext cx="1743456" cy="639764"/>
          </a:xfrm>
          <a:prstGeom prst="rect">
            <a:avLst/>
          </a:prstGeom>
        </p:spPr>
      </p:pic>
      <p:pic>
        <p:nvPicPr>
          <p:cNvPr id="3" name="Picture 2" descr="Logo&#10;&#10;Description automatically generated">
            <a:extLst>
              <a:ext uri="{FF2B5EF4-FFF2-40B4-BE49-F238E27FC236}">
                <a16:creationId xmlns:a16="http://schemas.microsoft.com/office/drawing/2014/main" id="{332AEB83-6137-C3E6-F7B6-86ED079347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71800" y="285750"/>
            <a:ext cx="2667000" cy="1168114"/>
          </a:xfrm>
          <a:prstGeom prst="rect">
            <a:avLst/>
          </a:prstGeom>
        </p:spPr>
      </p:pic>
    </p:spTree>
    <p:custDataLst>
      <p:tags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2021">
    <p:spTree>
      <p:nvGrpSpPr>
        <p:cNvPr id="1" name=""/>
        <p:cNvGrpSpPr/>
        <p:nvPr/>
      </p:nvGrpSpPr>
      <p:grpSpPr>
        <a:xfrm>
          <a:off x="0" y="0"/>
          <a:ext cx="0" cy="0"/>
          <a:chOff x="0" y="0"/>
          <a:chExt cx="0" cy="0"/>
        </a:xfrm>
      </p:grpSpPr>
      <p:sp>
        <p:nvSpPr>
          <p:cNvPr id="2" name="Title 1"/>
          <p:cNvSpPr>
            <a:spLocks noGrp="1"/>
          </p:cNvSpPr>
          <p:nvPr>
            <p:ph type="ctrTitle"/>
          </p:nvPr>
        </p:nvSpPr>
        <p:spPr>
          <a:xfrm>
            <a:off x="457201" y="261594"/>
            <a:ext cx="8229599" cy="777712"/>
          </a:xfrm>
          <a:prstGeom prst="rect">
            <a:avLst/>
          </a:prstGeom>
        </p:spPr>
        <p:txBody>
          <a:bodyPr anchor="b">
            <a:normAutofit/>
          </a:bodyPr>
          <a:lstStyle>
            <a:lvl1pPr algn="l">
              <a:defRPr sz="2700"/>
            </a:lvl1pPr>
          </a:lstStyle>
          <a:p>
            <a:r>
              <a:rPr lang="en-US"/>
              <a:t>Click to edit Master title style</a:t>
            </a:r>
          </a:p>
        </p:txBody>
      </p:sp>
      <p:cxnSp>
        <p:nvCxnSpPr>
          <p:cNvPr id="11" name="Straight Connector 10"/>
          <p:cNvCxnSpPr/>
          <p:nvPr userDrawn="1"/>
        </p:nvCxnSpPr>
        <p:spPr>
          <a:xfrm>
            <a:off x="457200" y="1039305"/>
            <a:ext cx="8229600" cy="0"/>
          </a:xfrm>
          <a:prstGeom prst="line">
            <a:avLst/>
          </a:prstGeom>
          <a:ln w="28575">
            <a:solidFill>
              <a:srgbClr val="7AC142"/>
            </a:solidFill>
          </a:ln>
        </p:spPr>
        <p:style>
          <a:lnRef idx="1">
            <a:schemeClr val="accent1"/>
          </a:lnRef>
          <a:fillRef idx="0">
            <a:schemeClr val="accent1"/>
          </a:fillRef>
          <a:effectRef idx="0">
            <a:schemeClr val="accent1"/>
          </a:effectRef>
          <a:fontRef idx="minor">
            <a:schemeClr val="tx1"/>
          </a:fontRef>
        </p:style>
      </p:cxnSp>
      <p:sp>
        <p:nvSpPr>
          <p:cNvPr id="16" name="Content Placeholder 15"/>
          <p:cNvSpPr>
            <a:spLocks noGrp="1"/>
          </p:cNvSpPr>
          <p:nvPr>
            <p:ph sz="quarter" idx="13"/>
          </p:nvPr>
        </p:nvSpPr>
        <p:spPr>
          <a:xfrm>
            <a:off x="457201" y="1143000"/>
            <a:ext cx="8229599" cy="3223260"/>
          </a:xfrm>
          <a:prstGeom prst="rect">
            <a:avLst/>
          </a:prstGeom>
        </p:spPr>
        <p:txBody>
          <a:bodyPr/>
          <a:lstStyle>
            <a:lvl1pPr marL="342900" indent="-342900">
              <a:buFont typeface="Arial" panose="020B0604020202020204" pitchFamily="34" charset="0"/>
              <a:buChar char="•"/>
              <a:defRPr>
                <a:solidFill>
                  <a:srgbClr val="63666A"/>
                </a:solidFill>
              </a:defRPr>
            </a:lvl1pPr>
            <a:lvl2pPr>
              <a:defRPr>
                <a:solidFill>
                  <a:srgbClr val="63666A"/>
                </a:solidFill>
              </a:defRPr>
            </a:lvl2pPr>
            <a:lvl3pPr>
              <a:defRPr>
                <a:solidFill>
                  <a:srgbClr val="63666A"/>
                </a:solidFill>
              </a:defRPr>
            </a:lvl3pPr>
            <a:lvl4pPr>
              <a:defRPr>
                <a:solidFill>
                  <a:srgbClr val="63666A"/>
                </a:solidFill>
              </a:defRPr>
            </a:lvl4pPr>
            <a:lvl5pPr>
              <a:defRPr>
                <a:solidFill>
                  <a:srgbClr val="63666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Date Placeholder 19"/>
          <p:cNvSpPr>
            <a:spLocks noGrp="1"/>
          </p:cNvSpPr>
          <p:nvPr>
            <p:ph type="dt" sz="half" idx="14"/>
          </p:nvPr>
        </p:nvSpPr>
        <p:spPr>
          <a:xfrm>
            <a:off x="8397608" y="4616756"/>
            <a:ext cx="666265" cy="252899"/>
          </a:xfrm>
          <a:prstGeom prst="rect">
            <a:avLst/>
          </a:prstGeom>
        </p:spPr>
        <p:txBody>
          <a:bodyPr/>
          <a:lstStyle/>
          <a:p>
            <a:fld id="{1AB8AE4C-3C85-4F7D-8692-A718C8AE8F3C}" type="datetime1">
              <a:rPr lang="en-US" smtClean="0"/>
              <a:t>12/4/2024</a:t>
            </a:fld>
            <a:endParaRPr lang="en-US"/>
          </a:p>
        </p:txBody>
      </p:sp>
      <p:sp>
        <p:nvSpPr>
          <p:cNvPr id="21" name="Footer Placeholder 20"/>
          <p:cNvSpPr>
            <a:spLocks noGrp="1"/>
          </p:cNvSpPr>
          <p:nvPr>
            <p:ph type="ftr" sz="quarter" idx="15"/>
          </p:nvPr>
        </p:nvSpPr>
        <p:spPr/>
        <p:txBody>
          <a:bodyPr/>
          <a:lstStyle>
            <a:lvl1pPr>
              <a:defRPr>
                <a:solidFill>
                  <a:srgbClr val="63666A"/>
                </a:solidFill>
              </a:defRPr>
            </a:lvl1pPr>
          </a:lstStyle>
          <a:p>
            <a:r>
              <a:rPr lang="en-US"/>
              <a:t>© 2021 American Society for Health Care Engineering</a:t>
            </a:r>
          </a:p>
        </p:txBody>
      </p:sp>
      <p:sp>
        <p:nvSpPr>
          <p:cNvPr id="22" name="Slide Number Placeholder 21"/>
          <p:cNvSpPr>
            <a:spLocks noGrp="1"/>
          </p:cNvSpPr>
          <p:nvPr>
            <p:ph type="sldNum" sz="quarter" idx="16"/>
          </p:nvPr>
        </p:nvSpPr>
        <p:spPr>
          <a:xfrm>
            <a:off x="8397607" y="4869656"/>
            <a:ext cx="666266" cy="273844"/>
          </a:xfrm>
          <a:prstGeom prst="rect">
            <a:avLst/>
          </a:prstGeom>
        </p:spPr>
        <p:txBody>
          <a:bodyPr/>
          <a:lstStyle/>
          <a:p>
            <a:r>
              <a:rPr lang="en-US"/>
              <a:t>- </a:t>
            </a:r>
            <a:fld id="{1CF29F41-4009-4049-930B-4BC9FAA70318}" type="slidenum">
              <a:rPr lang="en-US" smtClean="0"/>
              <a:pPr/>
              <a:t>‹#›</a:t>
            </a:fld>
            <a:r>
              <a:rPr lang="en-US"/>
              <a:t> -</a:t>
            </a:r>
          </a:p>
        </p:txBody>
      </p:sp>
      <p:sp>
        <p:nvSpPr>
          <p:cNvPr id="10" name="Text Placeholder 3"/>
          <p:cNvSpPr>
            <a:spLocks noGrp="1"/>
          </p:cNvSpPr>
          <p:nvPr>
            <p:ph type="body" sz="quarter" idx="21" hasCustomPrompt="1"/>
          </p:nvPr>
        </p:nvSpPr>
        <p:spPr>
          <a:xfrm>
            <a:off x="4457701" y="4591160"/>
            <a:ext cx="3431381" cy="552339"/>
          </a:xfrm>
        </p:spPr>
        <p:txBody>
          <a:bodyPr anchor="ctr">
            <a:normAutofit/>
          </a:bodyPr>
          <a:lstStyle>
            <a:lvl1pPr algn="r">
              <a:defRPr sz="1350">
                <a:solidFill>
                  <a:srgbClr val="63666A"/>
                </a:solidFill>
              </a:defRPr>
            </a:lvl1pPr>
          </a:lstStyle>
          <a:p>
            <a:pPr lvl="0"/>
            <a:r>
              <a:rPr lang="en-US"/>
              <a:t>Section Name</a:t>
            </a:r>
          </a:p>
        </p:txBody>
      </p:sp>
    </p:spTree>
    <p:extLst>
      <p:ext uri="{BB962C8B-B14F-4D97-AF65-F5344CB8AC3E}">
        <p14:creationId xmlns:p14="http://schemas.microsoft.com/office/powerpoint/2010/main" val="134842258"/>
      </p:ext>
    </p:extLst>
  </p:cSld>
  <p:clrMapOvr>
    <a:masterClrMapping/>
  </p:clrMapOvr>
  <p:extLst>
    <p:ext uri="{DCECCB84-F9BA-43D5-87BE-67443E8EF086}">
      <p15:sldGuideLst xmlns:p15="http://schemas.microsoft.com/office/powerpoint/2012/main">
        <p15:guide id="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Centered_2021">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1594"/>
            <a:ext cx="8229600" cy="777712"/>
          </a:xfrm>
          <a:prstGeom prst="rect">
            <a:avLst/>
          </a:prstGeom>
        </p:spPr>
        <p:txBody>
          <a:bodyPr anchor="ctr">
            <a:normAutofit/>
          </a:bodyPr>
          <a:lstStyle>
            <a:lvl1pPr algn="ctr">
              <a:defRPr sz="2700"/>
            </a:lvl1pPr>
          </a:lstStyle>
          <a:p>
            <a:r>
              <a:rPr lang="en-US"/>
              <a:t>Click to edit Master title style</a:t>
            </a:r>
          </a:p>
        </p:txBody>
      </p:sp>
      <p:sp>
        <p:nvSpPr>
          <p:cNvPr id="15" name="Date Placeholder 14"/>
          <p:cNvSpPr>
            <a:spLocks noGrp="1"/>
          </p:cNvSpPr>
          <p:nvPr>
            <p:ph type="dt" sz="half" idx="10"/>
          </p:nvPr>
        </p:nvSpPr>
        <p:spPr>
          <a:xfrm>
            <a:off x="8397608" y="4616756"/>
            <a:ext cx="666265" cy="252899"/>
          </a:xfrm>
          <a:prstGeom prst="rect">
            <a:avLst/>
          </a:prstGeom>
        </p:spPr>
        <p:txBody>
          <a:bodyPr/>
          <a:lstStyle/>
          <a:p>
            <a:fld id="{E40F875E-D857-4791-BFC3-9499FBF76878}" type="datetime1">
              <a:rPr lang="en-US" smtClean="0"/>
              <a:t>12/4/2024</a:t>
            </a:fld>
            <a:endParaRPr lang="en-US"/>
          </a:p>
        </p:txBody>
      </p:sp>
      <p:sp>
        <p:nvSpPr>
          <p:cNvPr id="16" name="Footer Placeholder 15"/>
          <p:cNvSpPr>
            <a:spLocks noGrp="1"/>
          </p:cNvSpPr>
          <p:nvPr>
            <p:ph type="ftr" sz="quarter" idx="11"/>
          </p:nvPr>
        </p:nvSpPr>
        <p:spPr/>
        <p:txBody>
          <a:bodyPr/>
          <a:lstStyle>
            <a:lvl1pPr>
              <a:defRPr>
                <a:solidFill>
                  <a:srgbClr val="63666A"/>
                </a:solidFill>
              </a:defRPr>
            </a:lvl1pPr>
          </a:lstStyle>
          <a:p>
            <a:r>
              <a:rPr lang="en-US"/>
              <a:t>© 2021 American Society for Health Care Engineering</a:t>
            </a:r>
          </a:p>
        </p:txBody>
      </p:sp>
      <p:sp>
        <p:nvSpPr>
          <p:cNvPr id="17" name="Slide Number Placeholder 16"/>
          <p:cNvSpPr>
            <a:spLocks noGrp="1"/>
          </p:cNvSpPr>
          <p:nvPr>
            <p:ph type="sldNum" sz="quarter" idx="12"/>
          </p:nvPr>
        </p:nvSpPr>
        <p:spPr>
          <a:xfrm>
            <a:off x="8397607" y="4869656"/>
            <a:ext cx="666266" cy="273844"/>
          </a:xfrm>
          <a:prstGeom prst="rect">
            <a:avLst/>
          </a:prstGeom>
        </p:spPr>
        <p:txBody>
          <a:bodyPr/>
          <a:lstStyle/>
          <a:p>
            <a:r>
              <a:rPr lang="en-US"/>
              <a:t>- </a:t>
            </a:r>
            <a:fld id="{1CF29F41-4009-4049-930B-4BC9FAA70318}" type="slidenum">
              <a:rPr lang="en-US" smtClean="0"/>
              <a:pPr/>
              <a:t>‹#›</a:t>
            </a:fld>
            <a:r>
              <a:rPr lang="en-US"/>
              <a:t> -</a:t>
            </a:r>
          </a:p>
        </p:txBody>
      </p:sp>
      <p:sp>
        <p:nvSpPr>
          <p:cNvPr id="7" name="Content Placeholder 15" hidden="1"/>
          <p:cNvSpPr>
            <a:spLocks noGrp="1"/>
          </p:cNvSpPr>
          <p:nvPr>
            <p:ph sz="quarter" idx="13"/>
          </p:nvPr>
        </p:nvSpPr>
        <p:spPr>
          <a:xfrm>
            <a:off x="457200" y="1143000"/>
            <a:ext cx="8229600" cy="3223260"/>
          </a:xfrm>
          <a:prstGeom prst="rect">
            <a:avLst/>
          </a:prstGeom>
        </p:spPr>
        <p:txBody>
          <a:bodyPr/>
          <a:lstStyle>
            <a:lvl1pPr marL="0" indent="0" algn="ctr">
              <a:buFont typeface="Arial" panose="020B0604020202020204" pitchFamily="34" charset="0"/>
              <a:buNone/>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Edit Master text styles</a:t>
            </a:r>
          </a:p>
        </p:txBody>
      </p:sp>
      <p:sp>
        <p:nvSpPr>
          <p:cNvPr id="9" name="Text Placeholder 3"/>
          <p:cNvSpPr>
            <a:spLocks noGrp="1"/>
          </p:cNvSpPr>
          <p:nvPr>
            <p:ph type="body" sz="quarter" idx="21" hasCustomPrompt="1"/>
          </p:nvPr>
        </p:nvSpPr>
        <p:spPr>
          <a:xfrm>
            <a:off x="4457701" y="4591160"/>
            <a:ext cx="3431381" cy="552339"/>
          </a:xfrm>
        </p:spPr>
        <p:txBody>
          <a:bodyPr anchor="ctr">
            <a:normAutofit/>
          </a:bodyPr>
          <a:lstStyle>
            <a:lvl1pPr algn="r">
              <a:defRPr sz="1350">
                <a:solidFill>
                  <a:srgbClr val="63666A"/>
                </a:solidFill>
              </a:defRPr>
            </a:lvl1pPr>
          </a:lstStyle>
          <a:p>
            <a:pPr lvl="0"/>
            <a:r>
              <a:rPr lang="en-US"/>
              <a:t>Section Name</a:t>
            </a:r>
          </a:p>
        </p:txBody>
      </p:sp>
      <p:sp>
        <p:nvSpPr>
          <p:cNvPr id="10" name="Content Placeholder 15"/>
          <p:cNvSpPr>
            <a:spLocks noGrp="1"/>
          </p:cNvSpPr>
          <p:nvPr>
            <p:ph sz="quarter" idx="22"/>
          </p:nvPr>
        </p:nvSpPr>
        <p:spPr>
          <a:xfrm>
            <a:off x="457201" y="1143000"/>
            <a:ext cx="8229599" cy="3223260"/>
          </a:xfrm>
          <a:prstGeom prst="rect">
            <a:avLst/>
          </a:prstGeom>
        </p:spPr>
        <p:txBody>
          <a:bodyPr/>
          <a:lstStyle>
            <a:lvl1pPr marL="342900" indent="-342900">
              <a:buFont typeface="Arial" panose="020B0604020202020204" pitchFamily="34" charset="0"/>
              <a:buChar char="•"/>
              <a:defRPr>
                <a:solidFill>
                  <a:srgbClr val="63666A"/>
                </a:solidFill>
              </a:defRPr>
            </a:lvl1pPr>
            <a:lvl2pPr>
              <a:defRPr>
                <a:solidFill>
                  <a:srgbClr val="63666A"/>
                </a:solidFill>
              </a:defRPr>
            </a:lvl2pPr>
            <a:lvl3pPr>
              <a:defRPr>
                <a:solidFill>
                  <a:srgbClr val="63666A"/>
                </a:solidFill>
              </a:defRPr>
            </a:lvl3pPr>
            <a:lvl4pPr>
              <a:defRPr>
                <a:solidFill>
                  <a:srgbClr val="63666A"/>
                </a:solidFill>
              </a:defRPr>
            </a:lvl4pPr>
            <a:lvl5pPr>
              <a:defRPr>
                <a:solidFill>
                  <a:srgbClr val="63666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7767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_2021">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1594"/>
            <a:ext cx="8229601" cy="777712"/>
          </a:xfrm>
          <a:prstGeom prst="rect">
            <a:avLst/>
          </a:prstGeom>
        </p:spPr>
        <p:txBody>
          <a:bodyPr anchor="b">
            <a:normAutofit/>
          </a:bodyPr>
          <a:lstStyle>
            <a:lvl1pPr algn="l">
              <a:defRPr sz="2700"/>
            </a:lvl1pPr>
          </a:lstStyle>
          <a:p>
            <a:r>
              <a:rPr lang="en-US"/>
              <a:t>Click to edit Master title style</a:t>
            </a:r>
          </a:p>
        </p:txBody>
      </p:sp>
      <p:cxnSp>
        <p:nvCxnSpPr>
          <p:cNvPr id="11" name="Straight Connector 10"/>
          <p:cNvCxnSpPr/>
          <p:nvPr userDrawn="1"/>
        </p:nvCxnSpPr>
        <p:spPr>
          <a:xfrm>
            <a:off x="457200" y="1039305"/>
            <a:ext cx="8229601" cy="0"/>
          </a:xfrm>
          <a:prstGeom prst="line">
            <a:avLst/>
          </a:prstGeom>
          <a:ln w="28575">
            <a:solidFill>
              <a:srgbClr val="7AC142"/>
            </a:solidFill>
          </a:ln>
        </p:spPr>
        <p:style>
          <a:lnRef idx="1">
            <a:schemeClr val="accent1"/>
          </a:lnRef>
          <a:fillRef idx="0">
            <a:schemeClr val="accent1"/>
          </a:fillRef>
          <a:effectRef idx="0">
            <a:schemeClr val="accent1"/>
          </a:effectRef>
          <a:fontRef idx="minor">
            <a:schemeClr val="tx1"/>
          </a:fontRef>
        </p:style>
      </p:cxnSp>
      <p:sp>
        <p:nvSpPr>
          <p:cNvPr id="20" name="Date Placeholder 19"/>
          <p:cNvSpPr>
            <a:spLocks noGrp="1"/>
          </p:cNvSpPr>
          <p:nvPr>
            <p:ph type="dt" sz="half" idx="14"/>
          </p:nvPr>
        </p:nvSpPr>
        <p:spPr>
          <a:xfrm>
            <a:off x="8397608" y="4616756"/>
            <a:ext cx="666265" cy="252899"/>
          </a:xfrm>
          <a:prstGeom prst="rect">
            <a:avLst/>
          </a:prstGeom>
        </p:spPr>
        <p:txBody>
          <a:bodyPr/>
          <a:lstStyle/>
          <a:p>
            <a:fld id="{63F3F68A-421C-426C-9343-680AD96A26B0}" type="datetime1">
              <a:rPr lang="en-US" smtClean="0"/>
              <a:t>12/4/2024</a:t>
            </a:fld>
            <a:endParaRPr lang="en-US"/>
          </a:p>
        </p:txBody>
      </p:sp>
      <p:sp>
        <p:nvSpPr>
          <p:cNvPr id="21" name="Footer Placeholder 20"/>
          <p:cNvSpPr>
            <a:spLocks noGrp="1"/>
          </p:cNvSpPr>
          <p:nvPr>
            <p:ph type="ftr" sz="quarter" idx="15"/>
          </p:nvPr>
        </p:nvSpPr>
        <p:spPr/>
        <p:txBody>
          <a:bodyPr/>
          <a:lstStyle>
            <a:lvl1pPr>
              <a:defRPr>
                <a:solidFill>
                  <a:srgbClr val="63666A"/>
                </a:solidFill>
              </a:defRPr>
            </a:lvl1pPr>
          </a:lstStyle>
          <a:p>
            <a:r>
              <a:rPr lang="en-US"/>
              <a:t>© 2021 American Society for Health Care Engineering</a:t>
            </a:r>
          </a:p>
        </p:txBody>
      </p:sp>
      <p:sp>
        <p:nvSpPr>
          <p:cNvPr id="22" name="Slide Number Placeholder 21"/>
          <p:cNvSpPr>
            <a:spLocks noGrp="1"/>
          </p:cNvSpPr>
          <p:nvPr>
            <p:ph type="sldNum" sz="quarter" idx="16"/>
          </p:nvPr>
        </p:nvSpPr>
        <p:spPr>
          <a:xfrm>
            <a:off x="8397607" y="4869656"/>
            <a:ext cx="666266" cy="273844"/>
          </a:xfrm>
          <a:prstGeom prst="rect">
            <a:avLst/>
          </a:prstGeom>
        </p:spPr>
        <p:txBody>
          <a:bodyPr/>
          <a:lstStyle/>
          <a:p>
            <a:r>
              <a:rPr lang="en-US"/>
              <a:t>- </a:t>
            </a:r>
            <a:fld id="{1CF29F41-4009-4049-930B-4BC9FAA70318}" type="slidenum">
              <a:rPr lang="en-US" smtClean="0"/>
              <a:pPr/>
              <a:t>‹#›</a:t>
            </a:fld>
            <a:r>
              <a:rPr lang="en-US"/>
              <a:t> -</a:t>
            </a:r>
          </a:p>
        </p:txBody>
      </p:sp>
      <p:sp>
        <p:nvSpPr>
          <p:cNvPr id="13" name="Content Placeholder 15"/>
          <p:cNvSpPr>
            <a:spLocks noGrp="1"/>
          </p:cNvSpPr>
          <p:nvPr>
            <p:ph sz="quarter" idx="19"/>
          </p:nvPr>
        </p:nvSpPr>
        <p:spPr>
          <a:xfrm>
            <a:off x="4691062" y="1143001"/>
            <a:ext cx="3995738" cy="3207536"/>
          </a:xfrm>
          <a:prstGeom prst="rect">
            <a:avLst/>
          </a:prstGeom>
        </p:spPr>
        <p:txBody>
          <a:bodyPr/>
          <a:lstStyle>
            <a:lvl1pPr marL="342900" indent="-342900">
              <a:buFont typeface="Arial" panose="020B0604020202020204" pitchFamily="34" charset="0"/>
              <a:buChar char="•"/>
              <a:defRPr>
                <a:solidFill>
                  <a:srgbClr val="63666A"/>
                </a:solidFill>
              </a:defRPr>
            </a:lvl1pPr>
            <a:lvl2pPr>
              <a:defRPr>
                <a:solidFill>
                  <a:srgbClr val="63666A"/>
                </a:solidFill>
              </a:defRPr>
            </a:lvl2pPr>
            <a:lvl3pPr>
              <a:defRPr>
                <a:solidFill>
                  <a:srgbClr val="63666A"/>
                </a:solidFill>
              </a:defRPr>
            </a:lvl3pPr>
            <a:lvl4pPr>
              <a:defRPr>
                <a:solidFill>
                  <a:srgbClr val="63666A"/>
                </a:solidFill>
              </a:defRPr>
            </a:lvl4pPr>
            <a:lvl5pPr>
              <a:defRPr>
                <a:solidFill>
                  <a:srgbClr val="63666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p:cNvSpPr>
            <a:spLocks noGrp="1"/>
          </p:cNvSpPr>
          <p:nvPr>
            <p:ph type="body" sz="quarter" idx="21" hasCustomPrompt="1"/>
          </p:nvPr>
        </p:nvSpPr>
        <p:spPr>
          <a:xfrm>
            <a:off x="4457701" y="4591160"/>
            <a:ext cx="3431381" cy="552339"/>
          </a:xfrm>
        </p:spPr>
        <p:txBody>
          <a:bodyPr anchor="ctr">
            <a:normAutofit/>
          </a:bodyPr>
          <a:lstStyle>
            <a:lvl1pPr algn="r">
              <a:defRPr sz="1350">
                <a:solidFill>
                  <a:srgbClr val="63666A"/>
                </a:solidFill>
              </a:defRPr>
            </a:lvl1pPr>
          </a:lstStyle>
          <a:p>
            <a:pPr lvl="0"/>
            <a:r>
              <a:rPr lang="en-US"/>
              <a:t>Section Name</a:t>
            </a:r>
          </a:p>
        </p:txBody>
      </p:sp>
      <p:sp>
        <p:nvSpPr>
          <p:cNvPr id="15" name="Content Placeholder 15"/>
          <p:cNvSpPr>
            <a:spLocks noGrp="1"/>
          </p:cNvSpPr>
          <p:nvPr>
            <p:ph sz="quarter" idx="13"/>
          </p:nvPr>
        </p:nvSpPr>
        <p:spPr>
          <a:xfrm>
            <a:off x="457200" y="1143001"/>
            <a:ext cx="4000501" cy="3207536"/>
          </a:xfrm>
          <a:prstGeom prst="rect">
            <a:avLst/>
          </a:prstGeom>
        </p:spPr>
        <p:txBody>
          <a:bodyPr/>
          <a:lstStyle>
            <a:lvl1pPr marL="342900" indent="-342900">
              <a:buFont typeface="Arial" panose="020B0604020202020204" pitchFamily="34" charset="0"/>
              <a:buChar char="•"/>
              <a:defRPr>
                <a:solidFill>
                  <a:srgbClr val="63666A"/>
                </a:solidFill>
              </a:defRPr>
            </a:lvl1pPr>
            <a:lvl2pPr>
              <a:defRPr>
                <a:solidFill>
                  <a:srgbClr val="63666A"/>
                </a:solidFill>
              </a:defRPr>
            </a:lvl2pPr>
            <a:lvl3pPr>
              <a:defRPr>
                <a:solidFill>
                  <a:srgbClr val="63666A"/>
                </a:solidFill>
              </a:defRPr>
            </a:lvl3pPr>
            <a:lvl4pPr>
              <a:defRPr>
                <a:solidFill>
                  <a:srgbClr val="63666A"/>
                </a:solidFill>
              </a:defRPr>
            </a:lvl4pPr>
            <a:lvl5pPr>
              <a:defRPr>
                <a:solidFill>
                  <a:srgbClr val="63666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96064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_Header_Comparison_2021">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1594"/>
            <a:ext cx="8229601" cy="777712"/>
          </a:xfrm>
          <a:prstGeom prst="rect">
            <a:avLst/>
          </a:prstGeom>
        </p:spPr>
        <p:txBody>
          <a:bodyPr anchor="b">
            <a:normAutofit/>
          </a:bodyPr>
          <a:lstStyle>
            <a:lvl1pPr algn="l">
              <a:defRPr sz="2700"/>
            </a:lvl1pPr>
          </a:lstStyle>
          <a:p>
            <a:r>
              <a:rPr lang="en-US"/>
              <a:t>Click to edit Master title style</a:t>
            </a:r>
          </a:p>
        </p:txBody>
      </p:sp>
      <p:cxnSp>
        <p:nvCxnSpPr>
          <p:cNvPr id="11" name="Straight Connector 10"/>
          <p:cNvCxnSpPr/>
          <p:nvPr userDrawn="1"/>
        </p:nvCxnSpPr>
        <p:spPr>
          <a:xfrm>
            <a:off x="457200" y="1039305"/>
            <a:ext cx="8229601" cy="0"/>
          </a:xfrm>
          <a:prstGeom prst="line">
            <a:avLst/>
          </a:prstGeom>
          <a:ln w="28575">
            <a:solidFill>
              <a:srgbClr val="7AC142"/>
            </a:solidFill>
          </a:ln>
        </p:spPr>
        <p:style>
          <a:lnRef idx="1">
            <a:schemeClr val="accent1"/>
          </a:lnRef>
          <a:fillRef idx="0">
            <a:schemeClr val="accent1"/>
          </a:fillRef>
          <a:effectRef idx="0">
            <a:schemeClr val="accent1"/>
          </a:effectRef>
          <a:fontRef idx="minor">
            <a:schemeClr val="tx1"/>
          </a:fontRef>
        </p:style>
      </p:cxnSp>
      <p:sp>
        <p:nvSpPr>
          <p:cNvPr id="20" name="Date Placeholder 19"/>
          <p:cNvSpPr>
            <a:spLocks noGrp="1"/>
          </p:cNvSpPr>
          <p:nvPr>
            <p:ph type="dt" sz="half" idx="14"/>
          </p:nvPr>
        </p:nvSpPr>
        <p:spPr>
          <a:xfrm>
            <a:off x="8397608" y="4616756"/>
            <a:ext cx="666265" cy="252899"/>
          </a:xfrm>
          <a:prstGeom prst="rect">
            <a:avLst/>
          </a:prstGeom>
        </p:spPr>
        <p:txBody>
          <a:bodyPr/>
          <a:lstStyle/>
          <a:p>
            <a:fld id="{E19B7774-6D02-4AF4-986E-63D8E6EE079C}" type="datetime1">
              <a:rPr lang="en-US" smtClean="0"/>
              <a:t>12/4/2024</a:t>
            </a:fld>
            <a:endParaRPr lang="en-US"/>
          </a:p>
        </p:txBody>
      </p:sp>
      <p:sp>
        <p:nvSpPr>
          <p:cNvPr id="21" name="Footer Placeholder 20"/>
          <p:cNvSpPr>
            <a:spLocks noGrp="1"/>
          </p:cNvSpPr>
          <p:nvPr>
            <p:ph type="ftr" sz="quarter" idx="15"/>
          </p:nvPr>
        </p:nvSpPr>
        <p:spPr/>
        <p:txBody>
          <a:bodyPr/>
          <a:lstStyle>
            <a:lvl1pPr>
              <a:defRPr>
                <a:solidFill>
                  <a:srgbClr val="63666A"/>
                </a:solidFill>
              </a:defRPr>
            </a:lvl1pPr>
          </a:lstStyle>
          <a:p>
            <a:r>
              <a:rPr lang="en-US"/>
              <a:t>© 2021 American Society for Health Care Engineering</a:t>
            </a:r>
          </a:p>
        </p:txBody>
      </p:sp>
      <p:sp>
        <p:nvSpPr>
          <p:cNvPr id="22" name="Slide Number Placeholder 21"/>
          <p:cNvSpPr>
            <a:spLocks noGrp="1"/>
          </p:cNvSpPr>
          <p:nvPr>
            <p:ph type="sldNum" sz="quarter" idx="16"/>
          </p:nvPr>
        </p:nvSpPr>
        <p:spPr>
          <a:xfrm>
            <a:off x="8397607" y="4869656"/>
            <a:ext cx="666266" cy="273844"/>
          </a:xfrm>
          <a:prstGeom prst="rect">
            <a:avLst/>
          </a:prstGeom>
        </p:spPr>
        <p:txBody>
          <a:bodyPr/>
          <a:lstStyle/>
          <a:p>
            <a:r>
              <a:rPr lang="en-US"/>
              <a:t>- </a:t>
            </a:r>
            <a:fld id="{1CF29F41-4009-4049-930B-4BC9FAA70318}" type="slidenum">
              <a:rPr lang="en-US" smtClean="0"/>
              <a:pPr/>
              <a:t>‹#›</a:t>
            </a:fld>
            <a:r>
              <a:rPr lang="en-US"/>
              <a:t> -</a:t>
            </a:r>
          </a:p>
        </p:txBody>
      </p:sp>
      <p:sp>
        <p:nvSpPr>
          <p:cNvPr id="4" name="Text Placeholder 3"/>
          <p:cNvSpPr>
            <a:spLocks noGrp="1"/>
          </p:cNvSpPr>
          <p:nvPr>
            <p:ph type="body" sz="quarter" idx="19" hasCustomPrompt="1"/>
          </p:nvPr>
        </p:nvSpPr>
        <p:spPr>
          <a:xfrm>
            <a:off x="457200" y="1143000"/>
            <a:ext cx="4000500" cy="285750"/>
          </a:xfrm>
        </p:spPr>
        <p:txBody>
          <a:bodyPr/>
          <a:lstStyle>
            <a:lvl1pPr>
              <a:defRPr b="1" baseline="0"/>
            </a:lvl1pPr>
          </a:lstStyle>
          <a:p>
            <a:pPr lvl="0"/>
            <a:r>
              <a:rPr lang="en-US"/>
              <a:t>Header 1</a:t>
            </a:r>
          </a:p>
        </p:txBody>
      </p:sp>
      <p:sp>
        <p:nvSpPr>
          <p:cNvPr id="13" name="Text Placeholder 3"/>
          <p:cNvSpPr>
            <a:spLocks noGrp="1"/>
          </p:cNvSpPr>
          <p:nvPr>
            <p:ph type="body" sz="quarter" idx="20" hasCustomPrompt="1"/>
          </p:nvPr>
        </p:nvSpPr>
        <p:spPr>
          <a:xfrm>
            <a:off x="4691063" y="1135868"/>
            <a:ext cx="4000500" cy="285750"/>
          </a:xfrm>
        </p:spPr>
        <p:txBody>
          <a:bodyPr/>
          <a:lstStyle>
            <a:lvl1pPr>
              <a:defRPr b="1"/>
            </a:lvl1pPr>
          </a:lstStyle>
          <a:p>
            <a:pPr lvl="0"/>
            <a:r>
              <a:rPr lang="en-US"/>
              <a:t>Header 2</a:t>
            </a:r>
          </a:p>
        </p:txBody>
      </p:sp>
      <p:sp>
        <p:nvSpPr>
          <p:cNvPr id="14" name="Content Placeholder 15"/>
          <p:cNvSpPr>
            <a:spLocks noGrp="1"/>
          </p:cNvSpPr>
          <p:nvPr>
            <p:ph sz="quarter" idx="13"/>
          </p:nvPr>
        </p:nvSpPr>
        <p:spPr>
          <a:xfrm>
            <a:off x="457200" y="1532444"/>
            <a:ext cx="4000501" cy="2818092"/>
          </a:xfrm>
          <a:prstGeom prst="rect">
            <a:avLst/>
          </a:prstGeom>
        </p:spPr>
        <p:txBody>
          <a:bodyPr/>
          <a:lstStyle>
            <a:lvl1pPr marL="342900" indent="-342900">
              <a:buFont typeface="Arial" panose="020B0604020202020204" pitchFamily="34" charset="0"/>
              <a:buChar char="•"/>
              <a:defRPr>
                <a:solidFill>
                  <a:srgbClr val="63666A"/>
                </a:solidFill>
              </a:defRPr>
            </a:lvl1pPr>
            <a:lvl2pPr>
              <a:defRPr>
                <a:solidFill>
                  <a:srgbClr val="63666A"/>
                </a:solidFill>
              </a:defRPr>
            </a:lvl2pPr>
            <a:lvl3pPr>
              <a:defRPr>
                <a:solidFill>
                  <a:srgbClr val="63666A"/>
                </a:solidFill>
              </a:defRPr>
            </a:lvl3pPr>
            <a:lvl4pPr>
              <a:defRPr>
                <a:solidFill>
                  <a:srgbClr val="63666A"/>
                </a:solidFill>
              </a:defRPr>
            </a:lvl4pPr>
            <a:lvl5pPr>
              <a:defRPr>
                <a:solidFill>
                  <a:srgbClr val="63666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p:cNvSpPr>
            <a:spLocks noGrp="1"/>
          </p:cNvSpPr>
          <p:nvPr>
            <p:ph type="body" sz="quarter" idx="21" hasCustomPrompt="1"/>
          </p:nvPr>
        </p:nvSpPr>
        <p:spPr>
          <a:xfrm>
            <a:off x="4457701" y="4591160"/>
            <a:ext cx="3431381" cy="552339"/>
          </a:xfrm>
        </p:spPr>
        <p:txBody>
          <a:bodyPr anchor="ctr">
            <a:normAutofit/>
          </a:bodyPr>
          <a:lstStyle>
            <a:lvl1pPr algn="r">
              <a:defRPr sz="1350">
                <a:solidFill>
                  <a:srgbClr val="63666A"/>
                </a:solidFill>
              </a:defRPr>
            </a:lvl1pPr>
          </a:lstStyle>
          <a:p>
            <a:pPr lvl="0"/>
            <a:r>
              <a:rPr lang="en-US"/>
              <a:t>Section Name</a:t>
            </a:r>
          </a:p>
        </p:txBody>
      </p:sp>
      <p:sp>
        <p:nvSpPr>
          <p:cNvPr id="18" name="Content Placeholder 15"/>
          <p:cNvSpPr>
            <a:spLocks noGrp="1"/>
          </p:cNvSpPr>
          <p:nvPr>
            <p:ph sz="quarter" idx="22"/>
          </p:nvPr>
        </p:nvSpPr>
        <p:spPr>
          <a:xfrm>
            <a:off x="4691062" y="1532443"/>
            <a:ext cx="3995738" cy="2818093"/>
          </a:xfrm>
          <a:prstGeom prst="rect">
            <a:avLst/>
          </a:prstGeom>
        </p:spPr>
        <p:txBody>
          <a:bodyPr/>
          <a:lstStyle>
            <a:lvl1pPr marL="342900" indent="-342900">
              <a:buFont typeface="Arial" panose="020B0604020202020204" pitchFamily="34" charset="0"/>
              <a:buChar char="•"/>
              <a:defRPr>
                <a:solidFill>
                  <a:srgbClr val="63666A"/>
                </a:solidFill>
              </a:defRPr>
            </a:lvl1pPr>
            <a:lvl2pPr>
              <a:defRPr>
                <a:solidFill>
                  <a:srgbClr val="63666A"/>
                </a:solidFill>
              </a:defRPr>
            </a:lvl2pPr>
            <a:lvl3pPr>
              <a:defRPr>
                <a:solidFill>
                  <a:srgbClr val="63666A"/>
                </a:solidFill>
              </a:defRPr>
            </a:lvl3pPr>
            <a:lvl4pPr>
              <a:defRPr>
                <a:solidFill>
                  <a:srgbClr val="63666A"/>
                </a:solidFill>
              </a:defRPr>
            </a:lvl4pPr>
            <a:lvl5pPr>
              <a:defRPr>
                <a:solidFill>
                  <a:srgbClr val="63666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9056820"/>
      </p:ext>
    </p:extLst>
  </p:cSld>
  <p:clrMapOvr>
    <a:masterClrMapping/>
  </p:clrMapOvr>
  <p:extLst>
    <p:ext uri="{DCECCB84-F9BA-43D5-87BE-67443E8EF086}">
      <p15:sldGuideLst xmlns:p15="http://schemas.microsoft.com/office/powerpoint/2012/main">
        <p15:guide id="1" pos="3840">
          <p15:clr>
            <a:srgbClr val="FBAE40"/>
          </p15:clr>
        </p15:guide>
        <p15:guide id="2" orient="horz" pos="12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_2021">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1594"/>
            <a:ext cx="8229600" cy="777712"/>
          </a:xfrm>
          <a:prstGeom prst="rect">
            <a:avLst/>
          </a:prstGeom>
        </p:spPr>
        <p:txBody>
          <a:bodyPr anchor="b">
            <a:normAutofit/>
          </a:bodyPr>
          <a:lstStyle>
            <a:lvl1pPr algn="l">
              <a:defRPr sz="2700"/>
            </a:lvl1pPr>
          </a:lstStyle>
          <a:p>
            <a:r>
              <a:rPr lang="en-US"/>
              <a:t>Click to edit Master title style</a:t>
            </a:r>
          </a:p>
        </p:txBody>
      </p:sp>
      <p:cxnSp>
        <p:nvCxnSpPr>
          <p:cNvPr id="11" name="Straight Connector 10"/>
          <p:cNvCxnSpPr/>
          <p:nvPr userDrawn="1"/>
        </p:nvCxnSpPr>
        <p:spPr>
          <a:xfrm>
            <a:off x="457200" y="1039305"/>
            <a:ext cx="8229600" cy="0"/>
          </a:xfrm>
          <a:prstGeom prst="line">
            <a:avLst/>
          </a:prstGeom>
          <a:ln w="28575">
            <a:solidFill>
              <a:srgbClr val="7AC142"/>
            </a:solidFill>
          </a:ln>
        </p:spPr>
        <p:style>
          <a:lnRef idx="1">
            <a:schemeClr val="accent1"/>
          </a:lnRef>
          <a:fillRef idx="0">
            <a:schemeClr val="accent1"/>
          </a:fillRef>
          <a:effectRef idx="0">
            <a:schemeClr val="accent1"/>
          </a:effectRef>
          <a:fontRef idx="minor">
            <a:schemeClr val="tx1"/>
          </a:fontRef>
        </p:style>
      </p:cxnSp>
      <p:sp>
        <p:nvSpPr>
          <p:cNvPr id="20" name="Date Placeholder 19"/>
          <p:cNvSpPr>
            <a:spLocks noGrp="1"/>
          </p:cNvSpPr>
          <p:nvPr>
            <p:ph type="dt" sz="half" idx="14"/>
          </p:nvPr>
        </p:nvSpPr>
        <p:spPr>
          <a:xfrm>
            <a:off x="8397608" y="4616756"/>
            <a:ext cx="666265" cy="252899"/>
          </a:xfrm>
          <a:prstGeom prst="rect">
            <a:avLst/>
          </a:prstGeom>
        </p:spPr>
        <p:txBody>
          <a:bodyPr/>
          <a:lstStyle/>
          <a:p>
            <a:fld id="{995E2BE0-0D81-4CF7-BA9A-867101A1B520}" type="datetime1">
              <a:rPr lang="en-US" smtClean="0"/>
              <a:t>12/4/2024</a:t>
            </a:fld>
            <a:endParaRPr lang="en-US"/>
          </a:p>
        </p:txBody>
      </p:sp>
      <p:sp>
        <p:nvSpPr>
          <p:cNvPr id="21" name="Footer Placeholder 20"/>
          <p:cNvSpPr>
            <a:spLocks noGrp="1"/>
          </p:cNvSpPr>
          <p:nvPr>
            <p:ph type="ftr" sz="quarter" idx="15"/>
          </p:nvPr>
        </p:nvSpPr>
        <p:spPr/>
        <p:txBody>
          <a:bodyPr/>
          <a:lstStyle>
            <a:lvl1pPr>
              <a:defRPr>
                <a:solidFill>
                  <a:srgbClr val="63666A"/>
                </a:solidFill>
              </a:defRPr>
            </a:lvl1pPr>
          </a:lstStyle>
          <a:p>
            <a:r>
              <a:rPr lang="en-US"/>
              <a:t>© 2021 American Society for Health Care Engineering</a:t>
            </a:r>
          </a:p>
        </p:txBody>
      </p:sp>
      <p:sp>
        <p:nvSpPr>
          <p:cNvPr id="22" name="Slide Number Placeholder 21"/>
          <p:cNvSpPr>
            <a:spLocks noGrp="1"/>
          </p:cNvSpPr>
          <p:nvPr>
            <p:ph type="sldNum" sz="quarter" idx="16"/>
          </p:nvPr>
        </p:nvSpPr>
        <p:spPr>
          <a:xfrm>
            <a:off x="8397607" y="4869656"/>
            <a:ext cx="666266" cy="273844"/>
          </a:xfrm>
          <a:prstGeom prst="rect">
            <a:avLst/>
          </a:prstGeom>
        </p:spPr>
        <p:txBody>
          <a:bodyPr/>
          <a:lstStyle/>
          <a:p>
            <a:r>
              <a:rPr lang="en-US"/>
              <a:t>- </a:t>
            </a:r>
            <a:fld id="{1CF29F41-4009-4049-930B-4BC9FAA70318}" type="slidenum">
              <a:rPr lang="en-US" smtClean="0"/>
              <a:pPr/>
              <a:t>‹#›</a:t>
            </a:fld>
            <a:r>
              <a:rPr lang="en-US"/>
              <a:t> -</a:t>
            </a:r>
          </a:p>
        </p:txBody>
      </p:sp>
      <p:sp>
        <p:nvSpPr>
          <p:cNvPr id="13" name="Picture Placeholder 3"/>
          <p:cNvSpPr>
            <a:spLocks noGrp="1" noChangeAspect="1"/>
          </p:cNvSpPr>
          <p:nvPr>
            <p:ph type="pic" sz="quarter" idx="21"/>
          </p:nvPr>
        </p:nvSpPr>
        <p:spPr>
          <a:xfrm>
            <a:off x="4691062" y="1143000"/>
            <a:ext cx="3995738" cy="3207537"/>
          </a:xfrm>
          <a:effectLst>
            <a:outerShdw blurRad="50800" dist="38100" dir="2700000" algn="tl" rotWithShape="0">
              <a:prstClr val="black">
                <a:alpha val="40000"/>
              </a:prstClr>
            </a:outerShdw>
          </a:effectLst>
        </p:spPr>
        <p:txBody>
          <a:bodyPr/>
          <a:lstStyle/>
          <a:p>
            <a:endParaRPr lang="en-US"/>
          </a:p>
        </p:txBody>
      </p:sp>
      <p:sp>
        <p:nvSpPr>
          <p:cNvPr id="14" name="Text Placeholder 3"/>
          <p:cNvSpPr>
            <a:spLocks noGrp="1"/>
          </p:cNvSpPr>
          <p:nvPr>
            <p:ph type="body" sz="quarter" idx="22" hasCustomPrompt="1"/>
          </p:nvPr>
        </p:nvSpPr>
        <p:spPr>
          <a:xfrm>
            <a:off x="4457701" y="4591160"/>
            <a:ext cx="3431381" cy="552339"/>
          </a:xfrm>
        </p:spPr>
        <p:txBody>
          <a:bodyPr anchor="ctr">
            <a:normAutofit/>
          </a:bodyPr>
          <a:lstStyle>
            <a:lvl1pPr algn="r">
              <a:defRPr sz="1350">
                <a:solidFill>
                  <a:srgbClr val="63666A"/>
                </a:solidFill>
              </a:defRPr>
            </a:lvl1pPr>
          </a:lstStyle>
          <a:p>
            <a:pPr lvl="0"/>
            <a:r>
              <a:rPr lang="en-US"/>
              <a:t>Section Name</a:t>
            </a:r>
          </a:p>
        </p:txBody>
      </p:sp>
      <p:sp>
        <p:nvSpPr>
          <p:cNvPr id="15" name="Content Placeholder 15"/>
          <p:cNvSpPr>
            <a:spLocks noGrp="1"/>
          </p:cNvSpPr>
          <p:nvPr>
            <p:ph sz="quarter" idx="13"/>
          </p:nvPr>
        </p:nvSpPr>
        <p:spPr>
          <a:xfrm>
            <a:off x="457200" y="1142999"/>
            <a:ext cx="4000501" cy="3207537"/>
          </a:xfrm>
          <a:prstGeom prst="rect">
            <a:avLst/>
          </a:prstGeom>
        </p:spPr>
        <p:txBody>
          <a:bodyPr/>
          <a:lstStyle>
            <a:lvl1pPr marL="342900" indent="-342900">
              <a:buFont typeface="Arial" panose="020B0604020202020204" pitchFamily="34" charset="0"/>
              <a:buChar char="•"/>
              <a:defRPr>
                <a:solidFill>
                  <a:srgbClr val="63666A"/>
                </a:solidFill>
              </a:defRPr>
            </a:lvl1pPr>
            <a:lvl2pPr>
              <a:defRPr>
                <a:solidFill>
                  <a:srgbClr val="63666A"/>
                </a:solidFill>
              </a:defRPr>
            </a:lvl2pPr>
            <a:lvl3pPr>
              <a:defRPr>
                <a:solidFill>
                  <a:srgbClr val="63666A"/>
                </a:solidFill>
              </a:defRPr>
            </a:lvl3pPr>
            <a:lvl4pPr>
              <a:defRPr>
                <a:solidFill>
                  <a:srgbClr val="63666A"/>
                </a:solidFill>
              </a:defRPr>
            </a:lvl4pPr>
            <a:lvl5pPr>
              <a:defRPr>
                <a:solidFill>
                  <a:srgbClr val="63666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7649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Left_2021">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1594"/>
            <a:ext cx="8229600" cy="777712"/>
          </a:xfrm>
          <a:prstGeom prst="rect">
            <a:avLst/>
          </a:prstGeom>
        </p:spPr>
        <p:txBody>
          <a:bodyPr anchor="b">
            <a:normAutofit/>
          </a:bodyPr>
          <a:lstStyle>
            <a:lvl1pPr algn="l">
              <a:defRPr sz="2700"/>
            </a:lvl1pPr>
          </a:lstStyle>
          <a:p>
            <a:r>
              <a:rPr lang="en-US"/>
              <a:t>Click to edit Master title style</a:t>
            </a:r>
          </a:p>
        </p:txBody>
      </p:sp>
      <p:cxnSp>
        <p:nvCxnSpPr>
          <p:cNvPr id="11" name="Straight Connector 10"/>
          <p:cNvCxnSpPr/>
          <p:nvPr userDrawn="1"/>
        </p:nvCxnSpPr>
        <p:spPr>
          <a:xfrm>
            <a:off x="457200" y="1039305"/>
            <a:ext cx="8229600" cy="0"/>
          </a:xfrm>
          <a:prstGeom prst="line">
            <a:avLst/>
          </a:prstGeom>
          <a:ln w="28575">
            <a:solidFill>
              <a:srgbClr val="7AC142"/>
            </a:solidFill>
          </a:ln>
        </p:spPr>
        <p:style>
          <a:lnRef idx="1">
            <a:schemeClr val="accent1"/>
          </a:lnRef>
          <a:fillRef idx="0">
            <a:schemeClr val="accent1"/>
          </a:fillRef>
          <a:effectRef idx="0">
            <a:schemeClr val="accent1"/>
          </a:effectRef>
          <a:fontRef idx="minor">
            <a:schemeClr val="tx1"/>
          </a:fontRef>
        </p:style>
      </p:cxnSp>
      <p:sp>
        <p:nvSpPr>
          <p:cNvPr id="16" name="Content Placeholder 15"/>
          <p:cNvSpPr>
            <a:spLocks noGrp="1"/>
          </p:cNvSpPr>
          <p:nvPr>
            <p:ph sz="quarter" idx="13"/>
          </p:nvPr>
        </p:nvSpPr>
        <p:spPr>
          <a:xfrm>
            <a:off x="4691062" y="1143001"/>
            <a:ext cx="3995738" cy="3207536"/>
          </a:xfrm>
          <a:prstGeom prst="rect">
            <a:avLst/>
          </a:prstGeom>
        </p:spPr>
        <p:txBody>
          <a:bodyPr/>
          <a:lstStyle>
            <a:lvl1pPr marL="342900" indent="-342900">
              <a:buFont typeface="Arial" panose="020B0604020202020204" pitchFamily="34" charset="0"/>
              <a:buChar char="•"/>
              <a:defRPr>
                <a:solidFill>
                  <a:srgbClr val="63666A"/>
                </a:solidFill>
              </a:defRPr>
            </a:lvl1pPr>
            <a:lvl2pPr>
              <a:defRPr>
                <a:solidFill>
                  <a:srgbClr val="63666A"/>
                </a:solidFill>
              </a:defRPr>
            </a:lvl2pPr>
            <a:lvl3pPr>
              <a:defRPr>
                <a:solidFill>
                  <a:srgbClr val="63666A"/>
                </a:solidFill>
              </a:defRPr>
            </a:lvl3pPr>
            <a:lvl4pPr>
              <a:defRPr>
                <a:solidFill>
                  <a:srgbClr val="63666A"/>
                </a:solidFill>
              </a:defRPr>
            </a:lvl4pPr>
            <a:lvl5pPr>
              <a:defRPr>
                <a:solidFill>
                  <a:srgbClr val="63666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Date Placeholder 19"/>
          <p:cNvSpPr>
            <a:spLocks noGrp="1"/>
          </p:cNvSpPr>
          <p:nvPr>
            <p:ph type="dt" sz="half" idx="14"/>
          </p:nvPr>
        </p:nvSpPr>
        <p:spPr>
          <a:xfrm>
            <a:off x="8397608" y="4616756"/>
            <a:ext cx="666265" cy="252899"/>
          </a:xfrm>
          <a:prstGeom prst="rect">
            <a:avLst/>
          </a:prstGeom>
        </p:spPr>
        <p:txBody>
          <a:bodyPr/>
          <a:lstStyle/>
          <a:p>
            <a:fld id="{9F37D4DD-1407-421B-A15C-DBEF0326F9A8}" type="datetime1">
              <a:rPr lang="en-US" smtClean="0"/>
              <a:t>12/4/2024</a:t>
            </a:fld>
            <a:endParaRPr lang="en-US"/>
          </a:p>
        </p:txBody>
      </p:sp>
      <p:sp>
        <p:nvSpPr>
          <p:cNvPr id="21" name="Footer Placeholder 20"/>
          <p:cNvSpPr>
            <a:spLocks noGrp="1"/>
          </p:cNvSpPr>
          <p:nvPr>
            <p:ph type="ftr" sz="quarter" idx="15"/>
          </p:nvPr>
        </p:nvSpPr>
        <p:spPr/>
        <p:txBody>
          <a:bodyPr/>
          <a:lstStyle>
            <a:lvl1pPr>
              <a:defRPr>
                <a:solidFill>
                  <a:srgbClr val="63666A"/>
                </a:solidFill>
              </a:defRPr>
            </a:lvl1pPr>
          </a:lstStyle>
          <a:p>
            <a:r>
              <a:rPr lang="en-US"/>
              <a:t>© 2021 American Society for Health Care Engineering</a:t>
            </a:r>
          </a:p>
        </p:txBody>
      </p:sp>
      <p:sp>
        <p:nvSpPr>
          <p:cNvPr id="22" name="Slide Number Placeholder 21"/>
          <p:cNvSpPr>
            <a:spLocks noGrp="1"/>
          </p:cNvSpPr>
          <p:nvPr>
            <p:ph type="sldNum" sz="quarter" idx="16"/>
          </p:nvPr>
        </p:nvSpPr>
        <p:spPr>
          <a:xfrm>
            <a:off x="8397607" y="4869656"/>
            <a:ext cx="666266" cy="273844"/>
          </a:xfrm>
          <a:prstGeom prst="rect">
            <a:avLst/>
          </a:prstGeom>
        </p:spPr>
        <p:txBody>
          <a:bodyPr/>
          <a:lstStyle/>
          <a:p>
            <a:r>
              <a:rPr lang="en-US"/>
              <a:t>- </a:t>
            </a:r>
            <a:fld id="{1CF29F41-4009-4049-930B-4BC9FAA70318}" type="slidenum">
              <a:rPr lang="en-US" smtClean="0"/>
              <a:pPr/>
              <a:t>‹#›</a:t>
            </a:fld>
            <a:r>
              <a:rPr lang="en-US"/>
              <a:t> -</a:t>
            </a:r>
          </a:p>
        </p:txBody>
      </p:sp>
      <p:sp>
        <p:nvSpPr>
          <p:cNvPr id="14" name="Text Placeholder 3"/>
          <p:cNvSpPr>
            <a:spLocks noGrp="1"/>
          </p:cNvSpPr>
          <p:nvPr>
            <p:ph type="body" sz="quarter" idx="22" hasCustomPrompt="1"/>
          </p:nvPr>
        </p:nvSpPr>
        <p:spPr>
          <a:xfrm>
            <a:off x="4457701" y="4591160"/>
            <a:ext cx="3431381" cy="552339"/>
          </a:xfrm>
        </p:spPr>
        <p:txBody>
          <a:bodyPr anchor="ctr">
            <a:normAutofit/>
          </a:bodyPr>
          <a:lstStyle>
            <a:lvl1pPr algn="r">
              <a:defRPr sz="1350">
                <a:solidFill>
                  <a:srgbClr val="63666A"/>
                </a:solidFill>
              </a:defRPr>
            </a:lvl1pPr>
          </a:lstStyle>
          <a:p>
            <a:pPr lvl="0"/>
            <a:r>
              <a:rPr lang="en-US"/>
              <a:t>Section Name</a:t>
            </a:r>
          </a:p>
        </p:txBody>
      </p:sp>
      <p:sp>
        <p:nvSpPr>
          <p:cNvPr id="15" name="Picture Placeholder 3"/>
          <p:cNvSpPr>
            <a:spLocks noGrp="1"/>
          </p:cNvSpPr>
          <p:nvPr>
            <p:ph type="pic" sz="quarter" idx="23"/>
          </p:nvPr>
        </p:nvSpPr>
        <p:spPr>
          <a:xfrm>
            <a:off x="457200" y="1143000"/>
            <a:ext cx="3995738" cy="3207536"/>
          </a:xfrm>
          <a:effectLst>
            <a:outerShdw blurRad="50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367575204"/>
      </p:ext>
    </p:extLst>
  </p:cSld>
  <p:clrMapOvr>
    <a:masterClrMapping/>
  </p:clrMapOvr>
  <p:extLst>
    <p:ext uri="{DCECCB84-F9BA-43D5-87BE-67443E8EF086}">
      <p15:sldGuideLst xmlns:p15="http://schemas.microsoft.com/office/powerpoint/2012/main">
        <p15:guide id="3"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_2021">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1594"/>
            <a:ext cx="8229600" cy="777712"/>
          </a:xfrm>
          <a:prstGeom prst="rect">
            <a:avLst/>
          </a:prstGeom>
        </p:spPr>
        <p:txBody>
          <a:bodyPr anchor="b">
            <a:normAutofit/>
          </a:bodyPr>
          <a:lstStyle>
            <a:lvl1pPr algn="l">
              <a:defRPr sz="2700"/>
            </a:lvl1pPr>
          </a:lstStyle>
          <a:p>
            <a:r>
              <a:rPr lang="en-US"/>
              <a:t>Click to edit Master title style</a:t>
            </a:r>
          </a:p>
        </p:txBody>
      </p:sp>
      <p:cxnSp>
        <p:nvCxnSpPr>
          <p:cNvPr id="11" name="Straight Connector 10"/>
          <p:cNvCxnSpPr/>
          <p:nvPr userDrawn="1"/>
        </p:nvCxnSpPr>
        <p:spPr>
          <a:xfrm>
            <a:off x="457200" y="1039305"/>
            <a:ext cx="8229600" cy="0"/>
          </a:xfrm>
          <a:prstGeom prst="line">
            <a:avLst/>
          </a:prstGeom>
          <a:ln w="28575">
            <a:solidFill>
              <a:srgbClr val="7AC142"/>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0"/>
          </p:nvPr>
        </p:nvSpPr>
        <p:spPr>
          <a:xfrm>
            <a:off x="8397608" y="4616756"/>
            <a:ext cx="666265" cy="252899"/>
          </a:xfrm>
          <a:prstGeom prst="rect">
            <a:avLst/>
          </a:prstGeom>
        </p:spPr>
        <p:txBody>
          <a:bodyPr/>
          <a:lstStyle/>
          <a:p>
            <a:fld id="{ADD56A82-B6C7-44EF-874B-16933822DF7D}" type="datetime1">
              <a:rPr lang="en-US" smtClean="0"/>
              <a:t>12/4/2024</a:t>
            </a:fld>
            <a:endParaRPr lang="en-US"/>
          </a:p>
        </p:txBody>
      </p:sp>
      <p:sp>
        <p:nvSpPr>
          <p:cNvPr id="13" name="Footer Placeholder 12"/>
          <p:cNvSpPr>
            <a:spLocks noGrp="1"/>
          </p:cNvSpPr>
          <p:nvPr>
            <p:ph type="ftr" sz="quarter" idx="11"/>
          </p:nvPr>
        </p:nvSpPr>
        <p:spPr/>
        <p:txBody>
          <a:bodyPr/>
          <a:lstStyle>
            <a:lvl1pPr>
              <a:defRPr>
                <a:solidFill>
                  <a:srgbClr val="63666A"/>
                </a:solidFill>
              </a:defRPr>
            </a:lvl1pPr>
          </a:lstStyle>
          <a:p>
            <a:r>
              <a:rPr lang="en-US"/>
              <a:t>© 2021 American Society for Health Care Engineering</a:t>
            </a:r>
          </a:p>
        </p:txBody>
      </p:sp>
      <p:sp>
        <p:nvSpPr>
          <p:cNvPr id="14" name="Slide Number Placeholder 13"/>
          <p:cNvSpPr>
            <a:spLocks noGrp="1"/>
          </p:cNvSpPr>
          <p:nvPr>
            <p:ph type="sldNum" sz="quarter" idx="12"/>
          </p:nvPr>
        </p:nvSpPr>
        <p:spPr>
          <a:xfrm>
            <a:off x="8397607" y="4869656"/>
            <a:ext cx="666266" cy="273844"/>
          </a:xfrm>
          <a:prstGeom prst="rect">
            <a:avLst/>
          </a:prstGeom>
        </p:spPr>
        <p:txBody>
          <a:bodyPr/>
          <a:lstStyle/>
          <a:p>
            <a:r>
              <a:rPr lang="en-US"/>
              <a:t>- </a:t>
            </a:r>
            <a:fld id="{1CF29F41-4009-4049-930B-4BC9FAA70318}" type="slidenum">
              <a:rPr lang="en-US" smtClean="0"/>
              <a:pPr/>
              <a:t>‹#›</a:t>
            </a:fld>
            <a:r>
              <a:rPr lang="en-US"/>
              <a:t> -</a:t>
            </a:r>
          </a:p>
        </p:txBody>
      </p:sp>
      <p:sp>
        <p:nvSpPr>
          <p:cNvPr id="9" name="Text Placeholder 3"/>
          <p:cNvSpPr>
            <a:spLocks noGrp="1"/>
          </p:cNvSpPr>
          <p:nvPr>
            <p:ph type="body" sz="quarter" idx="21" hasCustomPrompt="1"/>
          </p:nvPr>
        </p:nvSpPr>
        <p:spPr>
          <a:xfrm>
            <a:off x="4457701" y="4591160"/>
            <a:ext cx="3431381" cy="552339"/>
          </a:xfrm>
        </p:spPr>
        <p:txBody>
          <a:bodyPr anchor="ctr">
            <a:normAutofit/>
          </a:bodyPr>
          <a:lstStyle>
            <a:lvl1pPr algn="r">
              <a:defRPr sz="1350">
                <a:solidFill>
                  <a:srgbClr val="63666A"/>
                </a:solidFill>
              </a:defRPr>
            </a:lvl1pPr>
          </a:lstStyle>
          <a:p>
            <a:pPr lvl="0"/>
            <a:r>
              <a:rPr lang="en-US"/>
              <a:t>Section Name</a:t>
            </a:r>
          </a:p>
        </p:txBody>
      </p:sp>
    </p:spTree>
    <p:extLst>
      <p:ext uri="{BB962C8B-B14F-4D97-AF65-F5344CB8AC3E}">
        <p14:creationId xmlns:p14="http://schemas.microsoft.com/office/powerpoint/2010/main" val="1698619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_SHMH_2021">
    <p:spTree>
      <p:nvGrpSpPr>
        <p:cNvPr id="1" name=""/>
        <p:cNvGrpSpPr/>
        <p:nvPr/>
      </p:nvGrpSpPr>
      <p:grpSpPr>
        <a:xfrm>
          <a:off x="0" y="0"/>
          <a:ext cx="0" cy="0"/>
          <a:chOff x="0" y="0"/>
          <a:chExt cx="0" cy="0"/>
        </a:xfrm>
      </p:grpSpPr>
      <p:sp>
        <p:nvSpPr>
          <p:cNvPr id="21" name="Footer Placeholder 20"/>
          <p:cNvSpPr>
            <a:spLocks noGrp="1"/>
          </p:cNvSpPr>
          <p:nvPr>
            <p:ph type="ftr" sz="quarter" idx="15"/>
          </p:nvPr>
        </p:nvSpPr>
        <p:spPr/>
        <p:txBody>
          <a:bodyPr/>
          <a:lstStyle>
            <a:lvl1pPr>
              <a:defRPr>
                <a:solidFill>
                  <a:srgbClr val="63666A"/>
                </a:solidFill>
              </a:defRPr>
            </a:lvl1pPr>
          </a:lstStyle>
          <a:p>
            <a:r>
              <a:rPr lang="en-US"/>
              <a:t>© 2021 American Society for Health Care Engineering</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57200" y="244740"/>
            <a:ext cx="2008913" cy="798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Slide Number Placeholder 5"/>
          <p:cNvSpPr>
            <a:spLocks noGrp="1"/>
          </p:cNvSpPr>
          <p:nvPr>
            <p:ph type="sldNum" sz="quarter" idx="4"/>
          </p:nvPr>
        </p:nvSpPr>
        <p:spPr>
          <a:xfrm>
            <a:off x="8397607" y="4869656"/>
            <a:ext cx="666266" cy="273844"/>
          </a:xfrm>
          <a:prstGeom prst="rect">
            <a:avLst/>
          </a:prstGeom>
        </p:spPr>
        <p:txBody>
          <a:bodyPr vert="horz" lIns="91440" tIns="45720" rIns="91440" bIns="45720" rtlCol="0" anchor="ctr"/>
          <a:lstStyle>
            <a:lvl1pPr algn="ctr">
              <a:defRPr sz="900">
                <a:solidFill>
                  <a:schemeClr val="bg1"/>
                </a:solidFill>
              </a:defRPr>
            </a:lvl1pPr>
          </a:lstStyle>
          <a:p>
            <a:r>
              <a:rPr lang="en-US"/>
              <a:t>- </a:t>
            </a:r>
            <a:fld id="{1CF29F41-4009-4049-930B-4BC9FAA70318}" type="slidenum">
              <a:rPr lang="en-US" smtClean="0"/>
              <a:pPr/>
              <a:t>‹#›</a:t>
            </a:fld>
            <a:r>
              <a:rPr lang="en-US"/>
              <a:t> -</a:t>
            </a:r>
          </a:p>
        </p:txBody>
      </p:sp>
      <p:sp>
        <p:nvSpPr>
          <p:cNvPr id="15" name="Date Placeholder 3"/>
          <p:cNvSpPr>
            <a:spLocks noGrp="1"/>
          </p:cNvSpPr>
          <p:nvPr>
            <p:ph type="dt" sz="half" idx="2"/>
          </p:nvPr>
        </p:nvSpPr>
        <p:spPr>
          <a:xfrm>
            <a:off x="8397608" y="4616756"/>
            <a:ext cx="666265" cy="252899"/>
          </a:xfrm>
          <a:prstGeom prst="rect">
            <a:avLst/>
          </a:prstGeom>
        </p:spPr>
        <p:txBody>
          <a:bodyPr vert="horz" lIns="91440" tIns="45720" rIns="91440" bIns="45720" rtlCol="0" anchor="ctr"/>
          <a:lstStyle>
            <a:lvl1pPr algn="r">
              <a:defRPr sz="900">
                <a:solidFill>
                  <a:schemeClr val="bg1"/>
                </a:solidFill>
              </a:defRPr>
            </a:lvl1pPr>
          </a:lstStyle>
          <a:p>
            <a:fld id="{84247EFE-2FFD-4664-A993-DC5F22481F1C}" type="datetime1">
              <a:rPr lang="en-US" smtClean="0"/>
              <a:t>12/4/2024</a:t>
            </a:fld>
            <a:endParaRPr lang="en-US"/>
          </a:p>
        </p:txBody>
      </p:sp>
      <p:sp>
        <p:nvSpPr>
          <p:cNvPr id="9" name="Content Placeholder 15"/>
          <p:cNvSpPr>
            <a:spLocks noGrp="1"/>
          </p:cNvSpPr>
          <p:nvPr>
            <p:ph sz="quarter" idx="13"/>
          </p:nvPr>
        </p:nvSpPr>
        <p:spPr>
          <a:xfrm>
            <a:off x="457199" y="1143001"/>
            <a:ext cx="4896135" cy="3022979"/>
          </a:xfrm>
          <a:prstGeom prst="rect">
            <a:avLst/>
          </a:prstGeom>
        </p:spPr>
        <p:txBody>
          <a:bodyPr/>
          <a:lstStyle>
            <a:lvl1pPr marL="342900" indent="-342900">
              <a:buFont typeface="Arial" panose="020B0604020202020204" pitchFamily="34" charset="0"/>
              <a:buChar char="•"/>
              <a:defRPr>
                <a:solidFill>
                  <a:srgbClr val="63666A"/>
                </a:solidFill>
              </a:defRPr>
            </a:lvl1pPr>
            <a:lvl2pPr>
              <a:defRPr>
                <a:solidFill>
                  <a:srgbClr val="63666A"/>
                </a:solidFill>
              </a:defRPr>
            </a:lvl2pPr>
            <a:lvl3pPr>
              <a:defRPr>
                <a:solidFill>
                  <a:srgbClr val="63666A"/>
                </a:solidFill>
              </a:defRPr>
            </a:lvl3pPr>
            <a:lvl4pPr>
              <a:defRPr>
                <a:solidFill>
                  <a:srgbClr val="63666A"/>
                </a:solidFill>
              </a:defRPr>
            </a:lvl4pPr>
            <a:lvl5pPr>
              <a:defRPr>
                <a:solidFill>
                  <a:srgbClr val="63666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quarter" idx="21" hasCustomPrompt="1"/>
          </p:nvPr>
        </p:nvSpPr>
        <p:spPr>
          <a:xfrm>
            <a:off x="4457701" y="4591160"/>
            <a:ext cx="3431381" cy="552339"/>
          </a:xfrm>
        </p:spPr>
        <p:txBody>
          <a:bodyPr anchor="ctr">
            <a:normAutofit/>
          </a:bodyPr>
          <a:lstStyle>
            <a:lvl1pPr algn="r">
              <a:defRPr sz="1350">
                <a:solidFill>
                  <a:srgbClr val="63666A"/>
                </a:solidFill>
              </a:defRPr>
            </a:lvl1pPr>
          </a:lstStyle>
          <a:p>
            <a:pPr lvl="0"/>
            <a:r>
              <a:rPr lang="en-US"/>
              <a:t>Section Name</a:t>
            </a:r>
          </a:p>
        </p:txBody>
      </p:sp>
      <p:sp>
        <p:nvSpPr>
          <p:cNvPr id="16" name="Picture Placeholder 3"/>
          <p:cNvSpPr>
            <a:spLocks noGrp="1" noChangeAspect="1"/>
          </p:cNvSpPr>
          <p:nvPr>
            <p:ph type="pic" sz="quarter" idx="22"/>
          </p:nvPr>
        </p:nvSpPr>
        <p:spPr>
          <a:xfrm>
            <a:off x="5650173" y="244741"/>
            <a:ext cx="3244755" cy="3921239"/>
          </a:xfrm>
          <a:effectLst>
            <a:outerShdw blurRad="50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660260784"/>
      </p:ext>
    </p:extLst>
  </p:cSld>
  <p:clrMapOvr>
    <a:masterClrMapping/>
  </p:clrMapOvr>
  <p:extLst>
    <p:ext uri="{DCECCB84-F9BA-43D5-87BE-67443E8EF086}">
      <p15:sldGuideLst xmlns:p15="http://schemas.microsoft.com/office/powerpoint/2012/main">
        <p15:guide id="1" pos="36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ank_2021">
    <p:spTree>
      <p:nvGrpSpPr>
        <p:cNvPr id="1" name=""/>
        <p:cNvGrpSpPr/>
        <p:nvPr/>
      </p:nvGrpSpPr>
      <p:grpSpPr>
        <a:xfrm>
          <a:off x="0" y="0"/>
          <a:ext cx="0" cy="0"/>
          <a:chOff x="0" y="0"/>
          <a:chExt cx="0" cy="0"/>
        </a:xfrm>
      </p:grpSpPr>
      <p:sp>
        <p:nvSpPr>
          <p:cNvPr id="15" name="Date Placeholder 14"/>
          <p:cNvSpPr>
            <a:spLocks noGrp="1"/>
          </p:cNvSpPr>
          <p:nvPr>
            <p:ph type="dt" sz="half" idx="10"/>
          </p:nvPr>
        </p:nvSpPr>
        <p:spPr>
          <a:xfrm>
            <a:off x="8397608" y="4616756"/>
            <a:ext cx="666265" cy="252899"/>
          </a:xfrm>
          <a:prstGeom prst="rect">
            <a:avLst/>
          </a:prstGeom>
        </p:spPr>
        <p:txBody>
          <a:bodyPr/>
          <a:lstStyle/>
          <a:p>
            <a:fld id="{E40F875E-D857-4791-BFC3-9499FBF76878}" type="datetime1">
              <a:rPr lang="en-US" smtClean="0"/>
              <a:t>12/4/2024</a:t>
            </a:fld>
            <a:endParaRPr lang="en-US"/>
          </a:p>
        </p:txBody>
      </p:sp>
      <p:sp>
        <p:nvSpPr>
          <p:cNvPr id="16" name="Footer Placeholder 15"/>
          <p:cNvSpPr>
            <a:spLocks noGrp="1"/>
          </p:cNvSpPr>
          <p:nvPr>
            <p:ph type="ftr" sz="quarter" idx="11"/>
          </p:nvPr>
        </p:nvSpPr>
        <p:spPr/>
        <p:txBody>
          <a:bodyPr/>
          <a:lstStyle>
            <a:lvl1pPr>
              <a:defRPr>
                <a:solidFill>
                  <a:srgbClr val="63666A"/>
                </a:solidFill>
              </a:defRPr>
            </a:lvl1pPr>
          </a:lstStyle>
          <a:p>
            <a:r>
              <a:rPr lang="en-US"/>
              <a:t>© 2021 American Society for Health Care Engineering</a:t>
            </a:r>
          </a:p>
        </p:txBody>
      </p:sp>
      <p:sp>
        <p:nvSpPr>
          <p:cNvPr id="17" name="Slide Number Placeholder 16"/>
          <p:cNvSpPr>
            <a:spLocks noGrp="1"/>
          </p:cNvSpPr>
          <p:nvPr>
            <p:ph type="sldNum" sz="quarter" idx="12"/>
          </p:nvPr>
        </p:nvSpPr>
        <p:spPr>
          <a:xfrm>
            <a:off x="8397607" y="4869656"/>
            <a:ext cx="666266" cy="273844"/>
          </a:xfrm>
          <a:prstGeom prst="rect">
            <a:avLst/>
          </a:prstGeom>
        </p:spPr>
        <p:txBody>
          <a:bodyPr/>
          <a:lstStyle/>
          <a:p>
            <a:r>
              <a:rPr lang="en-US"/>
              <a:t>- </a:t>
            </a:r>
            <a:fld id="{1CF29F41-4009-4049-930B-4BC9FAA70318}" type="slidenum">
              <a:rPr lang="en-US" smtClean="0"/>
              <a:pPr/>
              <a:t>‹#›</a:t>
            </a:fld>
            <a:r>
              <a:rPr lang="en-US"/>
              <a:t> -</a:t>
            </a:r>
          </a:p>
        </p:txBody>
      </p:sp>
      <p:sp>
        <p:nvSpPr>
          <p:cNvPr id="6" name="Text Placeholder 3"/>
          <p:cNvSpPr>
            <a:spLocks noGrp="1"/>
          </p:cNvSpPr>
          <p:nvPr>
            <p:ph type="body" sz="quarter" idx="21" hasCustomPrompt="1"/>
          </p:nvPr>
        </p:nvSpPr>
        <p:spPr>
          <a:xfrm>
            <a:off x="4457701" y="4591160"/>
            <a:ext cx="3431381" cy="552339"/>
          </a:xfrm>
        </p:spPr>
        <p:txBody>
          <a:bodyPr anchor="ctr">
            <a:normAutofit/>
          </a:bodyPr>
          <a:lstStyle>
            <a:lvl1pPr algn="r">
              <a:defRPr sz="1350">
                <a:solidFill>
                  <a:srgbClr val="63666A"/>
                </a:solidFill>
              </a:defRPr>
            </a:lvl1pPr>
          </a:lstStyle>
          <a:p>
            <a:pPr lvl="0"/>
            <a:r>
              <a:rPr lang="en-US"/>
              <a:t>Section Name</a:t>
            </a:r>
          </a:p>
        </p:txBody>
      </p:sp>
    </p:spTree>
    <p:extLst>
      <p:ext uri="{BB962C8B-B14F-4D97-AF65-F5344CB8AC3E}">
        <p14:creationId xmlns:p14="http://schemas.microsoft.com/office/powerpoint/2010/main" val="3841089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Module">
    <p:spTree>
      <p:nvGrpSpPr>
        <p:cNvPr id="1" name=""/>
        <p:cNvGrpSpPr/>
        <p:nvPr/>
      </p:nvGrpSpPr>
      <p:grpSpPr>
        <a:xfrm>
          <a:off x="0" y="0"/>
          <a:ext cx="0" cy="0"/>
          <a:chOff x="0" y="0"/>
          <a:chExt cx="0" cy="0"/>
        </a:xfrm>
      </p:grpSpPr>
      <p:sp>
        <p:nvSpPr>
          <p:cNvPr id="2" name="Title 1"/>
          <p:cNvSpPr>
            <a:spLocks noGrp="1"/>
          </p:cNvSpPr>
          <p:nvPr>
            <p:ph type="title"/>
          </p:nvPr>
        </p:nvSpPr>
        <p:spPr>
          <a:xfrm>
            <a:off x="2666999" y="2343150"/>
            <a:ext cx="6477001" cy="1021556"/>
          </a:xfrm>
          <a:prstGeom prst="rect">
            <a:avLst/>
          </a:prstGeom>
        </p:spPr>
        <p:txBody>
          <a:bodyPr lIns="0" tIns="0" rIns="0" bIns="0" anchor="t"/>
          <a:lstStyle>
            <a:lvl1pPr algn="ctr">
              <a:defRPr sz="3800" b="0" cap="none"/>
            </a:lvl1pPr>
          </a:lstStyle>
          <a:p>
            <a:endParaRPr lang="en-US"/>
          </a:p>
        </p:txBody>
      </p:sp>
      <p:sp>
        <p:nvSpPr>
          <p:cNvPr id="3" name="Text Placeholder 2"/>
          <p:cNvSpPr>
            <a:spLocks noGrp="1"/>
          </p:cNvSpPr>
          <p:nvPr>
            <p:ph type="body" idx="1"/>
          </p:nvPr>
        </p:nvSpPr>
        <p:spPr>
          <a:xfrm>
            <a:off x="2666999" y="3574256"/>
            <a:ext cx="6477001" cy="673894"/>
          </a:xfrm>
          <a:prstGeom prst="rect">
            <a:avLst/>
          </a:prstGeom>
        </p:spPr>
        <p:txBody>
          <a:bodyPr lIns="0" tIns="0" rIns="0" bIns="0" anchor="t"/>
          <a:lstStyle>
            <a:lvl1pPr marL="0" indent="0" algn="ctr">
              <a:buNone/>
              <a:defRPr sz="2000">
                <a:solidFill>
                  <a:srgbClr val="00529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4" name="TextBox 3"/>
          <p:cNvSpPr txBox="1"/>
          <p:nvPr userDrawn="1"/>
        </p:nvSpPr>
        <p:spPr>
          <a:xfrm>
            <a:off x="2892425" y="4362450"/>
            <a:ext cx="4343400" cy="782638"/>
          </a:xfrm>
          <a:prstGeom prst="rect">
            <a:avLst/>
          </a:prstGeom>
          <a:noFill/>
        </p:spPr>
        <p:txBody>
          <a:bodyPr>
            <a:prstTxWarp prst="textNoShape">
              <a:avLst/>
            </a:prstTxWarp>
          </a:bodyPr>
          <a:lstStyle/>
          <a:p>
            <a:r>
              <a:rPr lang="en-US" sz="800">
                <a:solidFill>
                  <a:srgbClr val="6F6F6F"/>
                </a:solidFill>
                <a:ea typeface="Arial" pitchFamily="127" charset="0"/>
                <a:cs typeface="Arial" pitchFamily="127" charset="0"/>
              </a:rPr>
              <a:t>© 2024</a:t>
            </a:r>
            <a:r>
              <a:rPr lang="en-US" sz="800" baseline="0">
                <a:solidFill>
                  <a:srgbClr val="6F6F6F"/>
                </a:solidFill>
                <a:ea typeface="Arial" pitchFamily="127" charset="0"/>
                <a:cs typeface="Arial" pitchFamily="127" charset="0"/>
              </a:rPr>
              <a:t> </a:t>
            </a:r>
            <a:r>
              <a:rPr lang="en-US" sz="800">
                <a:solidFill>
                  <a:srgbClr val="6F6F6F"/>
                </a:solidFill>
                <a:ea typeface="Arial" pitchFamily="127" charset="0"/>
                <a:cs typeface="Arial" pitchFamily="127" charset="0"/>
              </a:rPr>
              <a:t>American Society for Health Care Engineering, </a:t>
            </a:r>
            <a:br>
              <a:rPr lang="en-US" sz="800">
                <a:solidFill>
                  <a:srgbClr val="6F6F6F"/>
                </a:solidFill>
                <a:ea typeface="Arial" pitchFamily="127" charset="0"/>
                <a:cs typeface="Arial" pitchFamily="127" charset="0"/>
              </a:rPr>
            </a:br>
            <a:r>
              <a:rPr lang="en-US" sz="800">
                <a:solidFill>
                  <a:srgbClr val="6F6F6F"/>
                </a:solidFill>
                <a:ea typeface="Arial" pitchFamily="127" charset="0"/>
                <a:cs typeface="Arial" pitchFamily="127" charset="0"/>
              </a:rPr>
              <a:t>a professional membership group of the American Hospital Association </a:t>
            </a:r>
          </a:p>
          <a:p>
            <a:r>
              <a:rPr lang="en-US" sz="800">
                <a:solidFill>
                  <a:srgbClr val="6F6F6F"/>
                </a:solidFill>
                <a:ea typeface="Arial" pitchFamily="127" charset="0"/>
                <a:cs typeface="Arial" pitchFamily="127" charset="0"/>
              </a:rPr>
              <a:t>155 N. </a:t>
            </a:r>
            <a:r>
              <a:rPr lang="en-US" sz="800" err="1">
                <a:solidFill>
                  <a:srgbClr val="6F6F6F"/>
                </a:solidFill>
                <a:ea typeface="Arial" pitchFamily="127" charset="0"/>
                <a:cs typeface="Arial" pitchFamily="127" charset="0"/>
              </a:rPr>
              <a:t>Wacker</a:t>
            </a:r>
            <a:r>
              <a:rPr lang="en-US" sz="800">
                <a:solidFill>
                  <a:srgbClr val="6F6F6F"/>
                </a:solidFill>
                <a:ea typeface="Arial" pitchFamily="127" charset="0"/>
                <a:cs typeface="Arial" pitchFamily="127" charset="0"/>
              </a:rPr>
              <a:t> Drive, Suite 400 | Chicago, IL 60606</a:t>
            </a:r>
          </a:p>
          <a:p>
            <a:r>
              <a:rPr lang="en-US" sz="800" err="1">
                <a:solidFill>
                  <a:srgbClr val="6F6F6F"/>
                </a:solidFill>
                <a:ea typeface="Arial" pitchFamily="127" charset="0"/>
                <a:cs typeface="Arial" pitchFamily="127" charset="0"/>
              </a:rPr>
              <a:t>ashe.org</a:t>
            </a:r>
            <a:r>
              <a:rPr lang="en-US" sz="800">
                <a:solidFill>
                  <a:srgbClr val="6F6F6F"/>
                </a:solidFill>
                <a:ea typeface="Arial" pitchFamily="127" charset="0"/>
                <a:cs typeface="Arial" pitchFamily="127" charset="0"/>
              </a:rPr>
              <a:t> | </a:t>
            </a:r>
            <a:r>
              <a:rPr lang="en-US" sz="800" err="1">
                <a:solidFill>
                  <a:srgbClr val="6F6F6F"/>
                </a:solidFill>
                <a:ea typeface="Arial" pitchFamily="127" charset="0"/>
                <a:cs typeface="Arial" pitchFamily="127" charset="0"/>
              </a:rPr>
              <a:t>ashe@aha.org</a:t>
            </a:r>
            <a:r>
              <a:rPr lang="en-US" sz="800">
                <a:solidFill>
                  <a:srgbClr val="6F6F6F"/>
                </a:solidFill>
                <a:ea typeface="Arial" pitchFamily="127" charset="0"/>
                <a:cs typeface="Arial" pitchFamily="127" charset="0"/>
              </a:rPr>
              <a:t> | 312-422-3800</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400" y="4400006"/>
            <a:ext cx="1561795" cy="581025"/>
          </a:xfrm>
          <a:prstGeom prst="rect">
            <a:avLst/>
          </a:prstGeom>
        </p:spPr>
      </p:pic>
      <p:sp>
        <p:nvSpPr>
          <p:cNvPr id="10" name="Rectangle 9">
            <a:extLst>
              <a:ext uri="{FF2B5EF4-FFF2-40B4-BE49-F238E27FC236}">
                <a16:creationId xmlns:a16="http://schemas.microsoft.com/office/drawing/2014/main" id="{928BCA68-B7B1-E2BE-E340-4478549AF3AD}"/>
              </a:ext>
            </a:extLst>
          </p:cNvPr>
          <p:cNvSpPr/>
          <p:nvPr userDrawn="1"/>
        </p:nvSpPr>
        <p:spPr>
          <a:xfrm>
            <a:off x="3962400" y="430528"/>
            <a:ext cx="4191000" cy="170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D0C37485-4EBC-6487-0446-10D9D7D18FB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62400" y="512442"/>
            <a:ext cx="3514351" cy="1539243"/>
          </a:xfrm>
          <a:prstGeom prst="rect">
            <a:avLst/>
          </a:prstGeom>
        </p:spPr>
      </p:pic>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342900" marR="0" lvl="0" indent="-257175"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685800" marR="0" lvl="1" indent="-238125"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028700" marR="0" lvl="2" indent="-238125"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371600" marR="0" lvl="3" indent="-238125"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1714500" marR="0" lvl="4" indent="-238125"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057400" marR="0" lvl="5" indent="-238125"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2400300" marR="0" lvl="6" indent="-238125"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2743200" marR="0" lvl="7" indent="-238125"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3086100" marR="0" lvl="8" indent="-238125"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175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Module">
    <p:spTree>
      <p:nvGrpSpPr>
        <p:cNvPr id="1" name=""/>
        <p:cNvGrpSpPr/>
        <p:nvPr/>
      </p:nvGrpSpPr>
      <p:grpSpPr>
        <a:xfrm>
          <a:off x="0" y="0"/>
          <a:ext cx="0" cy="0"/>
          <a:chOff x="0" y="0"/>
          <a:chExt cx="0" cy="0"/>
        </a:xfrm>
      </p:grpSpPr>
      <p:sp>
        <p:nvSpPr>
          <p:cNvPr id="2" name="Title 1"/>
          <p:cNvSpPr>
            <a:spLocks noGrp="1"/>
          </p:cNvSpPr>
          <p:nvPr>
            <p:ph type="title"/>
          </p:nvPr>
        </p:nvSpPr>
        <p:spPr>
          <a:xfrm>
            <a:off x="2666999" y="2343150"/>
            <a:ext cx="6477001" cy="1021556"/>
          </a:xfrm>
          <a:prstGeom prst="rect">
            <a:avLst/>
          </a:prstGeom>
        </p:spPr>
        <p:txBody>
          <a:bodyPr lIns="0" tIns="0" rIns="0" bIns="0" anchor="t"/>
          <a:lstStyle>
            <a:lvl1pPr algn="ctr">
              <a:defRPr sz="3800" b="0" cap="none"/>
            </a:lvl1pPr>
          </a:lstStyle>
          <a:p>
            <a:endParaRPr lang="en-US"/>
          </a:p>
        </p:txBody>
      </p:sp>
      <p:sp>
        <p:nvSpPr>
          <p:cNvPr id="3" name="Text Placeholder 2"/>
          <p:cNvSpPr>
            <a:spLocks noGrp="1"/>
          </p:cNvSpPr>
          <p:nvPr>
            <p:ph type="body" idx="1"/>
          </p:nvPr>
        </p:nvSpPr>
        <p:spPr>
          <a:xfrm>
            <a:off x="2666999" y="3574256"/>
            <a:ext cx="6477001" cy="673894"/>
          </a:xfrm>
          <a:prstGeom prst="rect">
            <a:avLst/>
          </a:prstGeom>
        </p:spPr>
        <p:txBody>
          <a:bodyPr lIns="0" tIns="0" rIns="0" bIns="0" anchor="t"/>
          <a:lstStyle>
            <a:lvl1pPr marL="0" indent="0" algn="ctr">
              <a:buNone/>
              <a:defRPr sz="2000">
                <a:solidFill>
                  <a:srgbClr val="00529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4" name="TextBox 3"/>
          <p:cNvSpPr txBox="1"/>
          <p:nvPr userDrawn="1"/>
        </p:nvSpPr>
        <p:spPr>
          <a:xfrm>
            <a:off x="2892425" y="4362450"/>
            <a:ext cx="4343400" cy="782638"/>
          </a:xfrm>
          <a:prstGeom prst="rect">
            <a:avLst/>
          </a:prstGeom>
          <a:noFill/>
        </p:spPr>
        <p:txBody>
          <a:bodyPr>
            <a:prstTxWarp prst="textNoShape">
              <a:avLst/>
            </a:prstTxWarp>
          </a:bodyPr>
          <a:lstStyle/>
          <a:p>
            <a:r>
              <a:rPr lang="en-US" sz="800">
                <a:solidFill>
                  <a:srgbClr val="6F6F6F"/>
                </a:solidFill>
                <a:ea typeface="Arial" pitchFamily="127" charset="0"/>
                <a:cs typeface="Arial" pitchFamily="127" charset="0"/>
              </a:rPr>
              <a:t>© 2024</a:t>
            </a:r>
            <a:r>
              <a:rPr lang="en-US" sz="800" baseline="0">
                <a:solidFill>
                  <a:srgbClr val="6F6F6F"/>
                </a:solidFill>
                <a:ea typeface="Arial" pitchFamily="127" charset="0"/>
                <a:cs typeface="Arial" pitchFamily="127" charset="0"/>
              </a:rPr>
              <a:t> </a:t>
            </a:r>
            <a:r>
              <a:rPr lang="en-US" sz="800">
                <a:solidFill>
                  <a:srgbClr val="6F6F6F"/>
                </a:solidFill>
                <a:ea typeface="Arial" pitchFamily="127" charset="0"/>
                <a:cs typeface="Arial" pitchFamily="127" charset="0"/>
              </a:rPr>
              <a:t>American Society for Health Care Engineering, </a:t>
            </a:r>
            <a:br>
              <a:rPr lang="en-US" sz="800">
                <a:solidFill>
                  <a:srgbClr val="6F6F6F"/>
                </a:solidFill>
                <a:ea typeface="Arial" pitchFamily="127" charset="0"/>
                <a:cs typeface="Arial" pitchFamily="127" charset="0"/>
              </a:rPr>
            </a:br>
            <a:r>
              <a:rPr lang="en-US" sz="800">
                <a:solidFill>
                  <a:srgbClr val="6F6F6F"/>
                </a:solidFill>
                <a:ea typeface="Arial" pitchFamily="127" charset="0"/>
                <a:cs typeface="Arial" pitchFamily="127" charset="0"/>
              </a:rPr>
              <a:t>a professional membership group of the American Hospital Association </a:t>
            </a:r>
          </a:p>
          <a:p>
            <a:r>
              <a:rPr lang="en-US" sz="800">
                <a:solidFill>
                  <a:srgbClr val="6F6F6F"/>
                </a:solidFill>
                <a:ea typeface="Arial" pitchFamily="127" charset="0"/>
                <a:cs typeface="Arial" pitchFamily="127" charset="0"/>
              </a:rPr>
              <a:t>155 N. </a:t>
            </a:r>
            <a:r>
              <a:rPr lang="en-US" sz="800" err="1">
                <a:solidFill>
                  <a:srgbClr val="6F6F6F"/>
                </a:solidFill>
                <a:ea typeface="Arial" pitchFamily="127" charset="0"/>
                <a:cs typeface="Arial" pitchFamily="127" charset="0"/>
              </a:rPr>
              <a:t>Wacker</a:t>
            </a:r>
            <a:r>
              <a:rPr lang="en-US" sz="800">
                <a:solidFill>
                  <a:srgbClr val="6F6F6F"/>
                </a:solidFill>
                <a:ea typeface="Arial" pitchFamily="127" charset="0"/>
                <a:cs typeface="Arial" pitchFamily="127" charset="0"/>
              </a:rPr>
              <a:t> Drive, Suite 400 | Chicago, IL 60606</a:t>
            </a:r>
          </a:p>
          <a:p>
            <a:r>
              <a:rPr lang="en-US" sz="800" err="1">
                <a:solidFill>
                  <a:srgbClr val="6F6F6F"/>
                </a:solidFill>
                <a:ea typeface="Arial" pitchFamily="127" charset="0"/>
                <a:cs typeface="Arial" pitchFamily="127" charset="0"/>
              </a:rPr>
              <a:t>ashe.org</a:t>
            </a:r>
            <a:r>
              <a:rPr lang="en-US" sz="800">
                <a:solidFill>
                  <a:srgbClr val="6F6F6F"/>
                </a:solidFill>
                <a:ea typeface="Arial" pitchFamily="127" charset="0"/>
                <a:cs typeface="Arial" pitchFamily="127" charset="0"/>
              </a:rPr>
              <a:t> | </a:t>
            </a:r>
            <a:r>
              <a:rPr lang="en-US" sz="800" err="1">
                <a:solidFill>
                  <a:srgbClr val="6F6F6F"/>
                </a:solidFill>
                <a:ea typeface="Arial" pitchFamily="127" charset="0"/>
                <a:cs typeface="Arial" pitchFamily="127" charset="0"/>
              </a:rPr>
              <a:t>ashe@aha.org</a:t>
            </a:r>
            <a:r>
              <a:rPr lang="en-US" sz="800">
                <a:solidFill>
                  <a:srgbClr val="6F6F6F"/>
                </a:solidFill>
                <a:ea typeface="Arial" pitchFamily="127" charset="0"/>
                <a:cs typeface="Arial" pitchFamily="127" charset="0"/>
              </a:rPr>
              <a:t> | 312-422-3800</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400" y="4400006"/>
            <a:ext cx="1561795" cy="581025"/>
          </a:xfrm>
          <a:prstGeom prst="rect">
            <a:avLst/>
          </a:prstGeom>
        </p:spPr>
      </p:pic>
      <p:sp>
        <p:nvSpPr>
          <p:cNvPr id="10" name="Rectangle 9">
            <a:extLst>
              <a:ext uri="{FF2B5EF4-FFF2-40B4-BE49-F238E27FC236}">
                <a16:creationId xmlns:a16="http://schemas.microsoft.com/office/drawing/2014/main" id="{928BCA68-B7B1-E2BE-E340-4478549AF3AD}"/>
              </a:ext>
            </a:extLst>
          </p:cNvPr>
          <p:cNvSpPr/>
          <p:nvPr userDrawn="1"/>
        </p:nvSpPr>
        <p:spPr>
          <a:xfrm>
            <a:off x="3962400" y="430528"/>
            <a:ext cx="4191000" cy="170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D0C37485-4EBC-6487-0446-10D9D7D18FB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62400" y="512442"/>
            <a:ext cx="3514351" cy="1539243"/>
          </a:xfrm>
          <a:prstGeom prst="rect">
            <a:avLst/>
          </a:prstGeom>
        </p:spPr>
      </p:pic>
    </p:spTree>
    <p:custDataLst>
      <p:tags r:id="rId1"/>
    </p:custDataLst>
    <p:extLst>
      <p:ext uri="{BB962C8B-B14F-4D97-AF65-F5344CB8AC3E}">
        <p14:creationId xmlns:p14="http://schemas.microsoft.com/office/powerpoint/2010/main" val="374341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3400" y="2007394"/>
            <a:ext cx="4572000" cy="1021556"/>
          </a:xfrm>
          <a:prstGeom prst="rect">
            <a:avLst/>
          </a:prstGeom>
        </p:spPr>
        <p:txBody>
          <a:bodyPr lIns="0" tIns="0" rIns="0" bIns="0" anchor="t"/>
          <a:lstStyle>
            <a:lvl1pPr algn="l">
              <a:defRPr sz="3000" b="0" cap="none" baseline="0">
                <a:solidFill>
                  <a:schemeClr val="bg1"/>
                </a:solidFill>
              </a:defRPr>
            </a:lvl1pPr>
          </a:lstStyle>
          <a:p>
            <a:r>
              <a:rPr lang="en-US"/>
              <a:t>Divider Slide</a:t>
            </a:r>
          </a:p>
        </p:txBody>
      </p:sp>
      <p:sp>
        <p:nvSpPr>
          <p:cNvPr id="5" name="TextBox 4"/>
          <p:cNvSpPr txBox="1"/>
          <p:nvPr userDrawn="1"/>
        </p:nvSpPr>
        <p:spPr>
          <a:xfrm>
            <a:off x="5943600" y="4865688"/>
            <a:ext cx="3124200" cy="239712"/>
          </a:xfrm>
          <a:prstGeom prst="rect">
            <a:avLst/>
          </a:prstGeom>
          <a:noFill/>
        </p:spPr>
        <p:txBody>
          <a:bodyPr>
            <a:prstTxWarp prst="textNoShape">
              <a:avLst/>
            </a:prstTxWarp>
          </a:bodyPr>
          <a:lstStyle/>
          <a:p>
            <a:pPr algn="r"/>
            <a:r>
              <a:rPr lang="en-US" sz="800">
                <a:solidFill>
                  <a:schemeClr val="bg1"/>
                </a:solidFill>
                <a:ea typeface="Arial" pitchFamily="127" charset="0"/>
                <a:cs typeface="Arial" pitchFamily="127" charset="0"/>
              </a:rPr>
              <a:t>© 2024 American Society for Health Care Engineering</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a:t>Header</a:t>
            </a:r>
          </a:p>
        </p:txBody>
      </p:sp>
      <p:sp>
        <p:nvSpPr>
          <p:cNvPr id="4" name="TextBox 3"/>
          <p:cNvSpPr txBox="1"/>
          <p:nvPr userDrawn="1"/>
        </p:nvSpPr>
        <p:spPr>
          <a:xfrm>
            <a:off x="76200" y="4648200"/>
            <a:ext cx="3124200" cy="239713"/>
          </a:xfrm>
          <a:prstGeom prst="rect">
            <a:avLst/>
          </a:prstGeom>
          <a:noFill/>
        </p:spPr>
        <p:txBody>
          <a:bodyPr>
            <a:prstTxWarp prst="textNoShape">
              <a:avLst/>
            </a:prstTxWarp>
          </a:bodyPr>
          <a:lstStyle/>
          <a:p>
            <a:r>
              <a:rPr lang="en-US" sz="800">
                <a:solidFill>
                  <a:srgbClr val="6F6F6F"/>
                </a:solidFill>
                <a:ea typeface="Arial" pitchFamily="127" charset="0"/>
                <a:cs typeface="Arial" pitchFamily="127" charset="0"/>
              </a:rPr>
              <a:t>© 2024 American Society for Health Care Engineering</a:t>
            </a:r>
          </a:p>
        </p:txBody>
      </p:sp>
      <p:sp>
        <p:nvSpPr>
          <p:cNvPr id="5" name="Text Placeholder 5"/>
          <p:cNvSpPr>
            <a:spLocks noGrp="1"/>
          </p:cNvSpPr>
          <p:nvPr>
            <p:ph type="body" sz="quarter" idx="11"/>
          </p:nvPr>
        </p:nvSpPr>
        <p:spPr>
          <a:xfrm>
            <a:off x="457200" y="1051560"/>
            <a:ext cx="8229600" cy="2743200"/>
          </a:xfrm>
          <a:prstGeom prst="rect">
            <a:avLst/>
          </a:prstGeom>
        </p:spPr>
        <p:txBody>
          <a:bodyPr vert="horz"/>
          <a:lstStyle>
            <a:lvl1pPr marL="228600" indent="-228600">
              <a:spcBef>
                <a:spcPts val="0"/>
              </a:spcBef>
              <a:buFont typeface="Arial"/>
              <a:buChar char="•"/>
              <a:defRPr sz="1800">
                <a:solidFill>
                  <a:srgbClr val="00529B"/>
                </a:solidFill>
              </a:defRPr>
            </a:lvl1pPr>
            <a:lvl2pPr marL="457200" indent="-228600">
              <a:spcBef>
                <a:spcPts val="0"/>
              </a:spcBef>
              <a:buFont typeface="Arial"/>
              <a:buChar char="•"/>
              <a:defRPr sz="1800">
                <a:solidFill>
                  <a:srgbClr val="00529B"/>
                </a:solidFill>
              </a:defRPr>
            </a:lvl2pPr>
            <a:lvl3pPr marL="685800">
              <a:spcBef>
                <a:spcPts val="0"/>
              </a:spcBef>
              <a:buFont typeface="Arial"/>
              <a:buChar char="•"/>
              <a:defRPr sz="1800">
                <a:solidFill>
                  <a:srgbClr val="00529B"/>
                </a:solidFill>
              </a:defRPr>
            </a:lvl3pPr>
            <a:lvl4pPr marL="914400">
              <a:spcBef>
                <a:spcPts val="0"/>
              </a:spcBef>
              <a:buFont typeface="Arial"/>
              <a:buChar char="•"/>
              <a:defRPr sz="1800">
                <a:solidFill>
                  <a:srgbClr val="00529B"/>
                </a:solidFill>
              </a:defRPr>
            </a:lvl4pPr>
            <a:lvl5pPr marL="1143000">
              <a:spcBef>
                <a:spcPts val="0"/>
              </a:spcBef>
              <a:buFont typeface="Arial"/>
              <a:buChar char="•"/>
              <a:defRPr sz="1800">
                <a:solidFill>
                  <a:srgbClr val="00529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77719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a:t>Header</a:t>
            </a:r>
          </a:p>
        </p:txBody>
      </p:sp>
      <p:sp>
        <p:nvSpPr>
          <p:cNvPr id="11" name="TextBox 10"/>
          <p:cNvSpPr txBox="1"/>
          <p:nvPr userDrawn="1"/>
        </p:nvSpPr>
        <p:spPr>
          <a:xfrm>
            <a:off x="76200" y="4648200"/>
            <a:ext cx="3124200" cy="239713"/>
          </a:xfrm>
          <a:prstGeom prst="rect">
            <a:avLst/>
          </a:prstGeom>
          <a:noFill/>
        </p:spPr>
        <p:txBody>
          <a:bodyPr>
            <a:prstTxWarp prst="textNoShape">
              <a:avLst/>
            </a:prstTxWarp>
          </a:bodyPr>
          <a:lstStyle/>
          <a:p>
            <a:r>
              <a:rPr lang="en-US" sz="800">
                <a:solidFill>
                  <a:srgbClr val="6F6F6F"/>
                </a:solidFill>
                <a:ea typeface="Arial" pitchFamily="127" charset="0"/>
                <a:cs typeface="Arial" pitchFamily="127" charset="0"/>
              </a:rPr>
              <a:t>© 2024 American Society for Health Care Engineering</a:t>
            </a:r>
          </a:p>
        </p:txBody>
      </p:sp>
      <p:sp>
        <p:nvSpPr>
          <p:cNvPr id="5" name="Text Placeholder 5"/>
          <p:cNvSpPr>
            <a:spLocks noGrp="1"/>
          </p:cNvSpPr>
          <p:nvPr>
            <p:ph type="body" sz="quarter" idx="11"/>
          </p:nvPr>
        </p:nvSpPr>
        <p:spPr>
          <a:xfrm>
            <a:off x="457200" y="1051560"/>
            <a:ext cx="8229600" cy="2743200"/>
          </a:xfrm>
          <a:prstGeom prst="rect">
            <a:avLst/>
          </a:prstGeom>
        </p:spPr>
        <p:txBody>
          <a:bodyPr vert="horz"/>
          <a:lstStyle>
            <a:lvl1pPr marL="228600" indent="-228600">
              <a:spcBef>
                <a:spcPts val="0"/>
              </a:spcBef>
              <a:buFont typeface="Arial"/>
              <a:buChar char="•"/>
              <a:defRPr sz="1800">
                <a:solidFill>
                  <a:srgbClr val="00529B"/>
                </a:solidFill>
              </a:defRPr>
            </a:lvl1pPr>
            <a:lvl2pPr marL="457200" indent="-228600">
              <a:spcBef>
                <a:spcPts val="0"/>
              </a:spcBef>
              <a:buFont typeface="Arial"/>
              <a:buChar char="•"/>
              <a:defRPr sz="1800">
                <a:solidFill>
                  <a:srgbClr val="00529B"/>
                </a:solidFill>
              </a:defRPr>
            </a:lvl2pPr>
            <a:lvl3pPr marL="685800">
              <a:spcBef>
                <a:spcPts val="0"/>
              </a:spcBef>
              <a:buFont typeface="Arial"/>
              <a:buChar char="•"/>
              <a:defRPr sz="1800">
                <a:solidFill>
                  <a:srgbClr val="00529B"/>
                </a:solidFill>
              </a:defRPr>
            </a:lvl3pPr>
            <a:lvl4pPr marL="914400">
              <a:spcBef>
                <a:spcPts val="0"/>
              </a:spcBef>
              <a:buFont typeface="Arial"/>
              <a:buChar char="•"/>
              <a:defRPr sz="1800">
                <a:solidFill>
                  <a:srgbClr val="00529B"/>
                </a:solidFill>
              </a:defRPr>
            </a:lvl4pPr>
            <a:lvl5pPr marL="1143000">
              <a:spcBef>
                <a:spcPts val="0"/>
              </a:spcBef>
              <a:buFont typeface="Arial"/>
              <a:buChar char="•"/>
              <a:defRPr sz="1800">
                <a:solidFill>
                  <a:srgbClr val="00529B"/>
                </a:solidFill>
              </a:defRPr>
            </a:lvl5pPr>
            <a:lvl6pPr marL="1371600">
              <a:defRPr sz="1800" baseline="0">
                <a:solidFill>
                  <a:srgbClr val="00529B"/>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pic>
        <p:nvPicPr>
          <p:cNvPr id="6" name="Picture 5" descr="Logo&#10;&#10;Description automatically generated">
            <a:extLst>
              <a:ext uri="{FF2B5EF4-FFF2-40B4-BE49-F238E27FC236}">
                <a16:creationId xmlns:a16="http://schemas.microsoft.com/office/drawing/2014/main" id="{DA2885F3-FF3B-A3FE-455E-3F2F003121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4800" y="4400550"/>
            <a:ext cx="1049867" cy="429168"/>
          </a:xfrm>
          <a:prstGeom prst="rect">
            <a:avLst/>
          </a:prstGeom>
        </p:spPr>
      </p:pic>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a:t>Header</a:t>
            </a:r>
          </a:p>
        </p:txBody>
      </p:sp>
      <p:sp>
        <p:nvSpPr>
          <p:cNvPr id="4" name="TextBox 3"/>
          <p:cNvSpPr txBox="1"/>
          <p:nvPr userDrawn="1"/>
        </p:nvSpPr>
        <p:spPr>
          <a:xfrm>
            <a:off x="76200" y="4648200"/>
            <a:ext cx="3124200" cy="239713"/>
          </a:xfrm>
          <a:prstGeom prst="rect">
            <a:avLst/>
          </a:prstGeom>
          <a:noFill/>
        </p:spPr>
        <p:txBody>
          <a:bodyPr>
            <a:prstTxWarp prst="textNoShape">
              <a:avLst/>
            </a:prstTxWarp>
          </a:bodyPr>
          <a:lstStyle/>
          <a:p>
            <a:r>
              <a:rPr lang="en-US" sz="800">
                <a:solidFill>
                  <a:srgbClr val="6F6F6F"/>
                </a:solidFill>
                <a:ea typeface="Arial" pitchFamily="127" charset="0"/>
                <a:cs typeface="Arial" pitchFamily="127" charset="0"/>
              </a:rPr>
              <a:t>© 2024 American Society for Health Care Engineering</a:t>
            </a:r>
          </a:p>
        </p:txBody>
      </p:sp>
      <p:sp>
        <p:nvSpPr>
          <p:cNvPr id="5" name="Text Placeholder 5"/>
          <p:cNvSpPr>
            <a:spLocks noGrp="1"/>
          </p:cNvSpPr>
          <p:nvPr>
            <p:ph type="body" sz="quarter" idx="11"/>
          </p:nvPr>
        </p:nvSpPr>
        <p:spPr>
          <a:xfrm>
            <a:off x="457200" y="1051560"/>
            <a:ext cx="8229600" cy="2743200"/>
          </a:xfrm>
          <a:prstGeom prst="rect">
            <a:avLst/>
          </a:prstGeom>
        </p:spPr>
        <p:txBody>
          <a:bodyPr vert="horz"/>
          <a:lstStyle>
            <a:lvl1pPr marL="228600" indent="-228600">
              <a:spcBef>
                <a:spcPts val="0"/>
              </a:spcBef>
              <a:buFont typeface="Arial"/>
              <a:buChar char="•"/>
              <a:defRPr sz="1800">
                <a:solidFill>
                  <a:srgbClr val="00529B"/>
                </a:solidFill>
              </a:defRPr>
            </a:lvl1pPr>
            <a:lvl2pPr marL="457200" indent="-228600">
              <a:spcBef>
                <a:spcPts val="0"/>
              </a:spcBef>
              <a:buFont typeface="Arial"/>
              <a:buChar char="•"/>
              <a:defRPr sz="1800">
                <a:solidFill>
                  <a:srgbClr val="00529B"/>
                </a:solidFill>
              </a:defRPr>
            </a:lvl2pPr>
            <a:lvl3pPr marL="685800">
              <a:spcBef>
                <a:spcPts val="0"/>
              </a:spcBef>
              <a:buFont typeface="Arial"/>
              <a:buChar char="•"/>
              <a:defRPr sz="1800">
                <a:solidFill>
                  <a:srgbClr val="00529B"/>
                </a:solidFill>
              </a:defRPr>
            </a:lvl3pPr>
            <a:lvl4pPr marL="914400">
              <a:spcBef>
                <a:spcPts val="0"/>
              </a:spcBef>
              <a:buFont typeface="Arial"/>
              <a:buChar char="•"/>
              <a:defRPr sz="1800">
                <a:solidFill>
                  <a:srgbClr val="00529B"/>
                </a:solidFill>
              </a:defRPr>
            </a:lvl4pPr>
            <a:lvl5pPr marL="1143000">
              <a:spcBef>
                <a:spcPts val="0"/>
              </a:spcBef>
              <a:buFont typeface="Arial"/>
              <a:buChar char="•"/>
              <a:defRPr sz="1800">
                <a:solidFill>
                  <a:srgbClr val="00529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1809750"/>
            <a:ext cx="4191000" cy="533400"/>
          </a:xfrm>
          <a:prstGeom prst="rect">
            <a:avLst/>
          </a:prstGeom>
        </p:spPr>
        <p:txBody>
          <a:bodyPr lIns="0" tIns="0" rIns="0" bIns="0" anchor="t"/>
          <a:lstStyle>
            <a:lvl1pPr algn="l">
              <a:defRPr sz="3000" b="0" cap="none" baseline="0">
                <a:solidFill>
                  <a:schemeClr val="bg1"/>
                </a:solidFill>
              </a:defRPr>
            </a:lvl1pPr>
          </a:lstStyle>
          <a:p>
            <a:r>
              <a:rPr lang="en-US"/>
              <a:t>Speaker Name</a:t>
            </a:r>
          </a:p>
        </p:txBody>
      </p:sp>
      <p:sp>
        <p:nvSpPr>
          <p:cNvPr id="9" name="Text Placeholder 8"/>
          <p:cNvSpPr>
            <a:spLocks noGrp="1"/>
          </p:cNvSpPr>
          <p:nvPr>
            <p:ph type="body" sz="quarter" idx="10" hasCustomPrompt="1"/>
          </p:nvPr>
        </p:nvSpPr>
        <p:spPr>
          <a:xfrm>
            <a:off x="4495800" y="2343150"/>
            <a:ext cx="4191000" cy="1524000"/>
          </a:xfrm>
          <a:prstGeom prst="rect">
            <a:avLst/>
          </a:prstGeom>
        </p:spPr>
        <p:txBody>
          <a:bodyPr vert="horz" lIns="0" tIns="0" rIns="0" bIns="0"/>
          <a:lstStyle>
            <a:lvl1pPr marL="0" indent="0">
              <a:spcBef>
                <a:spcPts val="0"/>
              </a:spcBef>
              <a:buFontTx/>
              <a:buNone/>
              <a:defRPr sz="2000">
                <a:solidFill>
                  <a:schemeClr val="bg1"/>
                </a:solidFill>
              </a:defRPr>
            </a:lvl1pPr>
          </a:lstStyle>
          <a:p>
            <a:pPr lvl="0"/>
            <a:r>
              <a:rPr lang="en-US"/>
              <a:t>Info</a:t>
            </a:r>
          </a:p>
        </p:txBody>
      </p:sp>
      <p:sp>
        <p:nvSpPr>
          <p:cNvPr id="5" name="TextBox 4"/>
          <p:cNvSpPr txBox="1"/>
          <p:nvPr userDrawn="1"/>
        </p:nvSpPr>
        <p:spPr>
          <a:xfrm>
            <a:off x="76200" y="4905375"/>
            <a:ext cx="3124200" cy="239713"/>
          </a:xfrm>
          <a:prstGeom prst="rect">
            <a:avLst/>
          </a:prstGeom>
          <a:noFill/>
        </p:spPr>
        <p:txBody>
          <a:bodyPr>
            <a:prstTxWarp prst="textNoShape">
              <a:avLst/>
            </a:prstTxWarp>
          </a:bodyPr>
          <a:lstStyle/>
          <a:p>
            <a:r>
              <a:rPr lang="en-US" sz="800">
                <a:solidFill>
                  <a:srgbClr val="6F6F6F"/>
                </a:solidFill>
                <a:ea typeface="Arial" pitchFamily="127" charset="0"/>
                <a:cs typeface="Arial" pitchFamily="127" charset="0"/>
              </a:rPr>
              <a:t>© 2024 American Society for Health Care Engineering</a:t>
            </a:r>
          </a:p>
        </p:txBody>
      </p:sp>
      <p:sp>
        <p:nvSpPr>
          <p:cNvPr id="10" name="Picture Placeholder 9"/>
          <p:cNvSpPr>
            <a:spLocks noGrp="1"/>
          </p:cNvSpPr>
          <p:nvPr>
            <p:ph type="pic" sz="quarter" idx="11"/>
          </p:nvPr>
        </p:nvSpPr>
        <p:spPr>
          <a:xfrm>
            <a:off x="2362200" y="1276350"/>
            <a:ext cx="1828800" cy="2133600"/>
          </a:xfrm>
          <a:prstGeom prst="rect">
            <a:avLst/>
          </a:prstGeom>
        </p:spPr>
        <p:txBody>
          <a:bodyPr vert="horz"/>
          <a:lstStyle>
            <a:lvl1pPr marL="0" indent="0" algn="ctr">
              <a:spcBef>
                <a:spcPts val="0"/>
              </a:spcBef>
              <a:buFontTx/>
              <a:buNone/>
              <a:defRPr sz="1800">
                <a:solidFill>
                  <a:schemeClr val="bg1"/>
                </a:solidFill>
              </a:defRPr>
            </a:lvl1pPr>
          </a:lstStyle>
          <a:p>
            <a:endParaRPr lang="en-US"/>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1809750"/>
            <a:ext cx="4191000" cy="533400"/>
          </a:xfrm>
          <a:prstGeom prst="rect">
            <a:avLst/>
          </a:prstGeom>
        </p:spPr>
        <p:txBody>
          <a:bodyPr lIns="0" tIns="0" rIns="0" bIns="0" anchor="t"/>
          <a:lstStyle>
            <a:lvl1pPr algn="l">
              <a:defRPr sz="3000" b="0" cap="none" baseline="0">
                <a:solidFill>
                  <a:schemeClr val="bg1"/>
                </a:solidFill>
              </a:defRPr>
            </a:lvl1pPr>
          </a:lstStyle>
          <a:p>
            <a:r>
              <a:rPr lang="en-US"/>
              <a:t>Speaker Name</a:t>
            </a:r>
          </a:p>
        </p:txBody>
      </p:sp>
      <p:sp>
        <p:nvSpPr>
          <p:cNvPr id="9" name="Text Placeholder 8"/>
          <p:cNvSpPr>
            <a:spLocks noGrp="1"/>
          </p:cNvSpPr>
          <p:nvPr>
            <p:ph type="body" sz="quarter" idx="10" hasCustomPrompt="1"/>
          </p:nvPr>
        </p:nvSpPr>
        <p:spPr>
          <a:xfrm>
            <a:off x="4495800" y="2343150"/>
            <a:ext cx="4191000" cy="1524000"/>
          </a:xfrm>
          <a:prstGeom prst="rect">
            <a:avLst/>
          </a:prstGeom>
        </p:spPr>
        <p:txBody>
          <a:bodyPr vert="horz" lIns="0" tIns="0" rIns="0" bIns="0"/>
          <a:lstStyle>
            <a:lvl1pPr marL="0" indent="0">
              <a:spcBef>
                <a:spcPts val="0"/>
              </a:spcBef>
              <a:buFontTx/>
              <a:buNone/>
              <a:defRPr sz="2000">
                <a:solidFill>
                  <a:schemeClr val="bg1"/>
                </a:solidFill>
              </a:defRPr>
            </a:lvl1pPr>
          </a:lstStyle>
          <a:p>
            <a:pPr lvl="0"/>
            <a:r>
              <a:rPr lang="en-US"/>
              <a:t>Info</a:t>
            </a:r>
          </a:p>
        </p:txBody>
      </p:sp>
      <p:sp>
        <p:nvSpPr>
          <p:cNvPr id="5" name="TextBox 4"/>
          <p:cNvSpPr txBox="1"/>
          <p:nvPr userDrawn="1"/>
        </p:nvSpPr>
        <p:spPr>
          <a:xfrm>
            <a:off x="76200" y="4905375"/>
            <a:ext cx="3124200" cy="239713"/>
          </a:xfrm>
          <a:prstGeom prst="rect">
            <a:avLst/>
          </a:prstGeom>
          <a:noFill/>
        </p:spPr>
        <p:txBody>
          <a:bodyPr>
            <a:prstTxWarp prst="textNoShape">
              <a:avLst/>
            </a:prstTxWarp>
          </a:bodyPr>
          <a:lstStyle/>
          <a:p>
            <a:r>
              <a:rPr lang="en-US" sz="800">
                <a:solidFill>
                  <a:srgbClr val="6F6F6F"/>
                </a:solidFill>
                <a:ea typeface="Arial" pitchFamily="127" charset="0"/>
                <a:cs typeface="Arial" pitchFamily="127" charset="0"/>
              </a:rPr>
              <a:t>© 2024 American Society for Health Care Engineering</a:t>
            </a:r>
          </a:p>
        </p:txBody>
      </p:sp>
      <p:sp>
        <p:nvSpPr>
          <p:cNvPr id="10" name="Picture Placeholder 9"/>
          <p:cNvSpPr>
            <a:spLocks noGrp="1"/>
          </p:cNvSpPr>
          <p:nvPr>
            <p:ph type="pic" sz="quarter" idx="11"/>
          </p:nvPr>
        </p:nvSpPr>
        <p:spPr>
          <a:xfrm>
            <a:off x="2362200" y="1276350"/>
            <a:ext cx="1828800" cy="2133600"/>
          </a:xfrm>
          <a:prstGeom prst="rect">
            <a:avLst/>
          </a:prstGeom>
        </p:spPr>
        <p:txBody>
          <a:bodyPr vert="horz"/>
          <a:lstStyle>
            <a:lvl1pPr marL="0" indent="0" algn="ctr">
              <a:spcBef>
                <a:spcPts val="0"/>
              </a:spcBef>
              <a:buFontTx/>
              <a:buNone/>
              <a:defRPr sz="1800">
                <a:solidFill>
                  <a:schemeClr val="bg1"/>
                </a:solidFill>
              </a:defRPr>
            </a:lvl1pPr>
          </a:lstStyle>
          <a:p>
            <a:endParaRPr lang="en-US"/>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heme" Target="../theme/theme5.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heme" Target="../theme/theme6.xml"/><Relationship Id="rId1" Type="http://schemas.openxmlformats.org/officeDocument/2006/relationships/slideLayout" Target="../slideLayouts/slideLayout9.xml"/><Relationship Id="rId4"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heme" Target="../theme/theme7.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1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8.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7" descr="ASHE_PPTtemplate_ASHEonlyversion_Final_16-9_Cover"/>
          <p:cNvPicPr>
            <a:picLocks noChangeAspect="1" noChangeArrowheads="1"/>
          </p:cNvPicPr>
          <p:nvPr/>
        </p:nvPicPr>
        <p:blipFill>
          <a:blip r:embed="rId5"/>
          <a:srcRect/>
          <a:stretch>
            <a:fillRect/>
          </a:stretch>
        </p:blipFill>
        <p:spPr bwMode="auto">
          <a:xfrm>
            <a:off x="-9471" y="0"/>
            <a:ext cx="9145588" cy="5145088"/>
          </a:xfrm>
          <a:prstGeom prst="rect">
            <a:avLst/>
          </a:prstGeom>
          <a:noFill/>
        </p:spPr>
      </p:pic>
      <p:sp>
        <p:nvSpPr>
          <p:cNvPr id="2" name="Rectangle 1">
            <a:extLst>
              <a:ext uri="{FF2B5EF4-FFF2-40B4-BE49-F238E27FC236}">
                <a16:creationId xmlns:a16="http://schemas.microsoft.com/office/drawing/2014/main" id="{FD0A7653-A64B-BBDE-DF3C-D7A56CB60F46}"/>
              </a:ext>
            </a:extLst>
          </p:cNvPr>
          <p:cNvSpPr/>
          <p:nvPr userDrawn="1"/>
        </p:nvSpPr>
        <p:spPr>
          <a:xfrm>
            <a:off x="4419600" y="697772"/>
            <a:ext cx="3200400" cy="1539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6E61C588-2596-D337-E7AD-142207409D8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38600" y="590550"/>
            <a:ext cx="3514351" cy="1539243"/>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49" r:id="rId2"/>
    <p:sldLayoutId id="2147483663" r:id="rId3"/>
  </p:sldLayoutIdLst>
  <p:txStyles>
    <p:titleStyle>
      <a:lvl1pPr algn="l" rtl="0" eaLnBrk="1" fontAlgn="base" hangingPunct="1">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eaLnBrk="1" fontAlgn="base" hangingPunct="1">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eaLnBrk="1" fontAlgn="base" hangingPunct="1">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eaLnBrk="1" fontAlgn="base" hangingPunct="1">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eaLnBrk="1" fontAlgn="base" hangingPunct="1">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eaLnBrk="1" fontAlgn="base" hangingPunct="1">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27" descr="ASHE_PPTtemplate_AHAversion_Final_16-9_Divider"/>
          <p:cNvPicPr>
            <a:picLocks noChangeAspect="1" noChangeArrowheads="1"/>
          </p:cNvPicPr>
          <p:nvPr/>
        </p:nvPicPr>
        <p:blipFill>
          <a:blip r:embed="rId5"/>
          <a:srcRect/>
          <a:stretch>
            <a:fillRect/>
          </a:stretch>
        </p:blipFill>
        <p:spPr bwMode="auto">
          <a:xfrm>
            <a:off x="0" y="0"/>
            <a:ext cx="9144000" cy="5143500"/>
          </a:xfrm>
          <a:prstGeom prst="rect">
            <a:avLst/>
          </a:prstGeom>
          <a:noFill/>
        </p:spPr>
      </p:pic>
    </p:spTree>
    <p:custDataLst>
      <p:tags r:id="rId4"/>
    </p:custDataLst>
  </p:cSld>
  <p:clrMap bg1="lt1" tx1="dk1" bg2="lt2" tx2="dk2" accent1="accent1" accent2="accent2" accent3="accent3" accent4="accent4" accent5="accent5" accent6="accent6" hlink="hlink" folHlink="folHlink"/>
  <p:sldLayoutIdLst>
    <p:sldLayoutId id="2147483651" r:id="rId1"/>
    <p:sldLayoutId id="2147483664" r:id="rId2"/>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35" descr="ASHE_PPTtemplate_ASHEonlyversion_Final_16-9_Content"/>
          <p:cNvPicPr>
            <a:picLocks noChangeAspect="1" noChangeArrowheads="1"/>
          </p:cNvPicPr>
          <p:nvPr/>
        </p:nvPicPr>
        <p:blipFill>
          <a:blip r:embed="rId4"/>
          <a:srcRect/>
          <a:stretch>
            <a:fillRect/>
          </a:stretch>
        </p:blipFill>
        <p:spPr bwMode="auto">
          <a:xfrm>
            <a:off x="0" y="0"/>
            <a:ext cx="9145588" cy="5145088"/>
          </a:xfrm>
          <a:prstGeom prst="rect">
            <a:avLst/>
          </a:prstGeom>
          <a:noFill/>
        </p:spPr>
      </p:pic>
      <p:sp>
        <p:nvSpPr>
          <p:cNvPr id="5" name="Rectangle 4"/>
          <p:cNvSpPr/>
          <p:nvPr userDrawn="1"/>
        </p:nvSpPr>
        <p:spPr>
          <a:xfrm>
            <a:off x="7696200" y="4095750"/>
            <a:ext cx="1219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653"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1027" descr="ASHE_PPTtemplate_AHAversion_Final_16-9_ContentNoLogo"/>
          <p:cNvPicPr>
            <a:picLocks noChangeAspect="1" noChangeArrowheads="1"/>
          </p:cNvPicPr>
          <p:nvPr/>
        </p:nvPicPr>
        <p:blipFill>
          <a:blip r:embed="rId4"/>
          <a:srcRect/>
          <a:stretch>
            <a:fillRect/>
          </a:stretch>
        </p:blipFill>
        <p:spPr bwMode="auto">
          <a:xfrm>
            <a:off x="0" y="0"/>
            <a:ext cx="9144000" cy="5143500"/>
          </a:xfrm>
          <a:prstGeom prst="rect">
            <a:avLst/>
          </a:prstGeom>
          <a:noFill/>
        </p:spPr>
      </p:pic>
    </p:spTree>
    <p:custDataLst>
      <p:tags r:id="rId3"/>
    </p:custDataLst>
  </p:cSld>
  <p:clrMap bg1="lt1" tx1="dk1" bg2="lt2" tx2="dk2" accent1="accent1" accent2="accent2" accent3="accent3" accent4="accent4" accent5="accent5" accent6="accent6" hlink="hlink" folHlink="folHlink"/>
  <p:sldLayoutIdLst>
    <p:sldLayoutId id="2147483655"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030" descr="ASHE_PPTtemplate_ASHEonlyversion_Final_16-9_Speaker"/>
          <p:cNvPicPr>
            <a:picLocks noChangeAspect="1" noChangeArrowheads="1"/>
          </p:cNvPicPr>
          <p:nvPr/>
        </p:nvPicPr>
        <p:blipFill>
          <a:blip r:embed="rId4"/>
          <a:srcRect/>
          <a:stretch>
            <a:fillRect/>
          </a:stretch>
        </p:blipFill>
        <p:spPr bwMode="auto">
          <a:xfrm>
            <a:off x="0" y="0"/>
            <a:ext cx="9145588" cy="5145088"/>
          </a:xfrm>
          <a:prstGeom prst="rect">
            <a:avLst/>
          </a:prstGeom>
          <a:noFill/>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4412498"/>
            <a:ext cx="1141049" cy="521452"/>
          </a:xfrm>
          <a:prstGeom prst="rect">
            <a:avLst/>
          </a:prstGeom>
        </p:spPr>
      </p:pic>
      <p:sp>
        <p:nvSpPr>
          <p:cNvPr id="5" name="Rectangle 4"/>
          <p:cNvSpPr/>
          <p:nvPr userDrawn="1"/>
        </p:nvSpPr>
        <p:spPr>
          <a:xfrm>
            <a:off x="7696200" y="4400550"/>
            <a:ext cx="1219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657"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descr="ASHE_PPTtemplate_AHAversion_Final_16-9_SpeakerNoLogo"/>
          <p:cNvPicPr>
            <a:picLocks noChangeAspect="1" noChangeArrowheads="1"/>
          </p:cNvPicPr>
          <p:nvPr/>
        </p:nvPicPr>
        <p:blipFill>
          <a:blip r:embed="rId4"/>
          <a:srcRect/>
          <a:stretch>
            <a:fillRect/>
          </a:stretch>
        </p:blipFill>
        <p:spPr bwMode="auto">
          <a:xfrm>
            <a:off x="0" y="0"/>
            <a:ext cx="9144000" cy="5143500"/>
          </a:xfrm>
          <a:prstGeom prst="rect">
            <a:avLst/>
          </a:prstGeom>
          <a:noFill/>
        </p:spPr>
      </p:pic>
    </p:spTree>
    <p:custDataLst>
      <p:tags r:id="rId3"/>
    </p:custDataLst>
  </p:cSld>
  <p:clrMap bg1="lt1" tx1="dk1" bg2="lt2" tx2="dk2" accent1="accent1" accent2="accent2" accent3="accent3" accent4="accent4" accent5="accent5" accent6="accent6" hlink="hlink" folHlink="folHlink"/>
  <p:sldLayoutIdLst>
    <p:sldLayoutId id="2147483659"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descr="ASHE_PPTtemplate_ASHEonlyversion_Final_16-9_Closing"/>
          <p:cNvPicPr>
            <a:picLocks noChangeAspect="1" noChangeArrowheads="1"/>
          </p:cNvPicPr>
          <p:nvPr/>
        </p:nvPicPr>
        <p:blipFill>
          <a:blip r:embed="rId4"/>
          <a:srcRect/>
          <a:stretch>
            <a:fillRect/>
          </a:stretch>
        </p:blipFill>
        <p:spPr bwMode="auto">
          <a:xfrm>
            <a:off x="0" y="0"/>
            <a:ext cx="9145588" cy="5145088"/>
          </a:xfrm>
          <a:prstGeom prst="rect">
            <a:avLst/>
          </a:prstGeom>
          <a:noFill/>
        </p:spPr>
      </p:pic>
      <p:sp>
        <p:nvSpPr>
          <p:cNvPr id="2" name="Rectangle 1"/>
          <p:cNvSpPr/>
          <p:nvPr userDrawn="1"/>
        </p:nvSpPr>
        <p:spPr>
          <a:xfrm>
            <a:off x="7620000" y="4248150"/>
            <a:ext cx="14478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2648430A-3302-FFCB-6257-D767B462B23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42212" y="4482035"/>
            <a:ext cx="1456968" cy="595584"/>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ight Triangle 7"/>
          <p:cNvSpPr/>
          <p:nvPr userDrawn="1"/>
        </p:nvSpPr>
        <p:spPr>
          <a:xfrm flipH="1">
            <a:off x="7918516" y="4090012"/>
            <a:ext cx="1225484" cy="1053488"/>
          </a:xfrm>
          <a:prstGeom prst="rtTriangle">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0"/>
            <a:ext cx="9144001" cy="262128"/>
          </a:xfrm>
          <a:prstGeom prst="rect">
            <a:avLst/>
          </a:prstGeom>
        </p:spPr>
      </p:pic>
      <p:sp>
        <p:nvSpPr>
          <p:cNvPr id="3" name="Title Placeholder 2"/>
          <p:cNvSpPr>
            <a:spLocks noGrp="1"/>
          </p:cNvSpPr>
          <p:nvPr>
            <p:ph type="title"/>
          </p:nvPr>
        </p:nvSpPr>
        <p:spPr>
          <a:xfrm>
            <a:off x="457200" y="263375"/>
            <a:ext cx="8229600" cy="766379"/>
          </a:xfrm>
          <a:prstGeom prst="rect">
            <a:avLst/>
          </a:prstGeom>
        </p:spPr>
        <p:txBody>
          <a:bodyPr vert="horz" lIns="91440" tIns="45720" rIns="91440" bIns="45720" rtlCol="0" anchor="b">
            <a:normAutofit/>
          </a:bodyPr>
          <a:lstStyle/>
          <a:p>
            <a:r>
              <a:rPr lang="en-US"/>
              <a:t>Click to edit Master title style</a:t>
            </a:r>
          </a:p>
        </p:txBody>
      </p:sp>
      <p:sp>
        <p:nvSpPr>
          <p:cNvPr id="7" name="Text Placeholder 6"/>
          <p:cNvSpPr>
            <a:spLocks noGrp="1"/>
          </p:cNvSpPr>
          <p:nvPr>
            <p:ph type="body" idx="1"/>
          </p:nvPr>
        </p:nvSpPr>
        <p:spPr>
          <a:xfrm>
            <a:off x="457200" y="1143001"/>
            <a:ext cx="8229600" cy="322326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p:cNvSpPr>
            <a:spLocks noGrp="1"/>
          </p:cNvSpPr>
          <p:nvPr>
            <p:ph type="ftr" sz="quarter" idx="3"/>
          </p:nvPr>
        </p:nvSpPr>
        <p:spPr>
          <a:xfrm>
            <a:off x="1485898" y="4767263"/>
            <a:ext cx="2712536" cy="273844"/>
          </a:xfrm>
          <a:prstGeom prst="rect">
            <a:avLst/>
          </a:prstGeom>
        </p:spPr>
        <p:txBody>
          <a:bodyPr vert="horz" lIns="91440" tIns="45720" rIns="91440" bIns="45720" rtlCol="0" anchor="ctr"/>
          <a:lstStyle>
            <a:lvl1pPr algn="l">
              <a:defRPr sz="825">
                <a:solidFill>
                  <a:srgbClr val="63666A"/>
                </a:solidFill>
              </a:defRPr>
            </a:lvl1pPr>
          </a:lstStyle>
          <a:p>
            <a:r>
              <a:rPr lang="en-US"/>
              <a:t>© 2021 American Society for Health Care Engineering</a:t>
            </a:r>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60875" y="4688548"/>
            <a:ext cx="1015478" cy="367073"/>
          </a:xfrm>
          <a:prstGeom prst="rect">
            <a:avLst/>
          </a:prstGeom>
        </p:spPr>
      </p:pic>
      <p:sp>
        <p:nvSpPr>
          <p:cNvPr id="14" name="Slide Number Placeholder 5"/>
          <p:cNvSpPr>
            <a:spLocks noGrp="1"/>
          </p:cNvSpPr>
          <p:nvPr>
            <p:ph type="sldNum" sz="quarter" idx="4"/>
          </p:nvPr>
        </p:nvSpPr>
        <p:spPr>
          <a:xfrm>
            <a:off x="8397607" y="4869656"/>
            <a:ext cx="666266" cy="273844"/>
          </a:xfrm>
          <a:prstGeom prst="rect">
            <a:avLst/>
          </a:prstGeom>
        </p:spPr>
        <p:txBody>
          <a:bodyPr vert="horz" lIns="91440" tIns="45720" rIns="91440" bIns="45720" rtlCol="0" anchor="ctr"/>
          <a:lstStyle>
            <a:lvl1pPr algn="ctr">
              <a:defRPr sz="900">
                <a:solidFill>
                  <a:schemeClr val="bg1"/>
                </a:solidFill>
              </a:defRPr>
            </a:lvl1pPr>
          </a:lstStyle>
          <a:p>
            <a:r>
              <a:rPr lang="en-US"/>
              <a:t>- </a:t>
            </a:r>
            <a:fld id="{1CF29F41-4009-4049-930B-4BC9FAA70318}" type="slidenum">
              <a:rPr lang="en-US" smtClean="0"/>
              <a:pPr/>
              <a:t>‹#›</a:t>
            </a:fld>
            <a:r>
              <a:rPr lang="en-US"/>
              <a:t> -</a:t>
            </a:r>
          </a:p>
        </p:txBody>
      </p:sp>
      <p:sp>
        <p:nvSpPr>
          <p:cNvPr id="15" name="Date Placeholder 3"/>
          <p:cNvSpPr>
            <a:spLocks noGrp="1"/>
          </p:cNvSpPr>
          <p:nvPr>
            <p:ph type="dt" sz="half" idx="2"/>
          </p:nvPr>
        </p:nvSpPr>
        <p:spPr>
          <a:xfrm>
            <a:off x="8397608" y="4616756"/>
            <a:ext cx="666265" cy="252899"/>
          </a:xfrm>
          <a:prstGeom prst="rect">
            <a:avLst/>
          </a:prstGeom>
        </p:spPr>
        <p:txBody>
          <a:bodyPr vert="horz" lIns="91440" tIns="45720" rIns="91440" bIns="45720" rtlCol="0" anchor="ctr"/>
          <a:lstStyle>
            <a:lvl1pPr algn="r">
              <a:defRPr sz="900">
                <a:solidFill>
                  <a:schemeClr val="bg1"/>
                </a:solidFill>
              </a:defRPr>
            </a:lvl1pPr>
          </a:lstStyle>
          <a:p>
            <a:fld id="{84247EFE-2FFD-4664-A993-DC5F22481F1C}" type="datetime1">
              <a:rPr lang="en-US" smtClean="0"/>
              <a:t>12/4/2024</a:t>
            </a:fld>
            <a:endParaRPr lang="en-US"/>
          </a:p>
        </p:txBody>
      </p:sp>
    </p:spTree>
    <p:extLst>
      <p:ext uri="{BB962C8B-B14F-4D97-AF65-F5344CB8AC3E}">
        <p14:creationId xmlns:p14="http://schemas.microsoft.com/office/powerpoint/2010/main" val="328967746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hf hdr="0" dt="0"/>
  <p:txStyles>
    <p:titleStyle>
      <a:lvl1pPr algn="l" defTabSz="685800" rtl="0" eaLnBrk="1" latinLnBrk="0" hangingPunct="1">
        <a:lnSpc>
          <a:spcPct val="90000"/>
        </a:lnSpc>
        <a:spcBef>
          <a:spcPct val="0"/>
        </a:spcBef>
        <a:buNone/>
        <a:defRPr sz="2700" kern="1200">
          <a:solidFill>
            <a:srgbClr val="002060"/>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250" kern="1200">
          <a:solidFill>
            <a:srgbClr val="63666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rgbClr val="63666A"/>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100" kern="1200">
          <a:solidFill>
            <a:srgbClr val="6366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63666A"/>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rgbClr val="63666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3840">
          <p15:clr>
            <a:srgbClr val="F26B43"/>
          </p15:clr>
        </p15:guide>
        <p15:guide id="3" pos="7296">
          <p15:clr>
            <a:srgbClr val="F26B43"/>
          </p15:clr>
        </p15:guide>
        <p15:guide id="4" orient="horz" pos="960">
          <p15:clr>
            <a:srgbClr val="F26B43"/>
          </p15:clr>
        </p15:guide>
        <p15:guide id="5" orient="horz" pos="864">
          <p15:clr>
            <a:srgbClr val="F26B43"/>
          </p15:clr>
        </p15:guide>
        <p15:guide id="6" pos="3940">
          <p15:clr>
            <a:srgbClr val="F26B43"/>
          </p15:clr>
        </p15:guide>
        <p15:guide id="7" pos="37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osr.ashrae.org/default.aspx"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mailto:awallace@aha.org"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cfissori@aha.or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9" y="2343150"/>
            <a:ext cx="6477001" cy="1021556"/>
          </a:xfrm>
        </p:spPr>
        <p:txBody>
          <a:bodyPr/>
          <a:lstStyle/>
          <a:p>
            <a:r>
              <a:rPr lang="en-US" dirty="0">
                <a:latin typeface="Arial"/>
                <a:ea typeface="ＭＳ Ｐゴシック"/>
              </a:rPr>
              <a:t>Q4 ASHE Chapter </a:t>
            </a:r>
            <a:br>
              <a:rPr lang="en-US" dirty="0">
                <a:latin typeface="Arial"/>
                <a:ea typeface="ＭＳ Ｐゴシック"/>
              </a:rPr>
            </a:br>
            <a:r>
              <a:rPr lang="en-US" dirty="0">
                <a:latin typeface="Arial"/>
                <a:ea typeface="ＭＳ Ｐゴシック"/>
              </a:rPr>
              <a:t>Leader and Liaison Call</a:t>
            </a:r>
            <a:endParaRPr lang="en-US" dirty="0"/>
          </a:p>
        </p:txBody>
      </p:sp>
      <p:sp>
        <p:nvSpPr>
          <p:cNvPr id="3" name="Text Placeholder 2"/>
          <p:cNvSpPr>
            <a:spLocks noGrp="1"/>
          </p:cNvSpPr>
          <p:nvPr>
            <p:ph type="body" idx="1"/>
          </p:nvPr>
        </p:nvSpPr>
        <p:spPr>
          <a:xfrm>
            <a:off x="2646090" y="3539408"/>
            <a:ext cx="6477001" cy="673894"/>
          </a:xfrm>
        </p:spPr>
        <p:txBody>
          <a:bodyPr/>
          <a:lstStyle/>
          <a:p>
            <a:r>
              <a:rPr lang="en-US" dirty="0">
                <a:latin typeface="Arial"/>
                <a:ea typeface="ＭＳ Ｐゴシック"/>
              </a:rPr>
              <a:t>December 4, 2024</a:t>
            </a:r>
            <a:endParaRPr lang="en-US" dirty="0"/>
          </a:p>
        </p:txBody>
      </p:sp>
    </p:spTree>
    <p:custDataLst>
      <p:tags r:id="rId1"/>
    </p:custDataLst>
    <p:extLst>
      <p:ext uri="{BB962C8B-B14F-4D97-AF65-F5344CB8AC3E}">
        <p14:creationId xmlns:p14="http://schemas.microsoft.com/office/powerpoint/2010/main" val="140038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BE89-F0AB-43FA-C782-80A7094F6B4F}"/>
              </a:ext>
            </a:extLst>
          </p:cNvPr>
          <p:cNvSpPr>
            <a:spLocks noGrp="1"/>
          </p:cNvSpPr>
          <p:nvPr>
            <p:ph type="title"/>
          </p:nvPr>
        </p:nvSpPr>
        <p:spPr>
          <a:xfrm>
            <a:off x="457200" y="251926"/>
            <a:ext cx="8229600" cy="414823"/>
          </a:xfrm>
        </p:spPr>
        <p:txBody>
          <a:bodyPr/>
          <a:lstStyle/>
          <a:p>
            <a:r>
              <a:rPr lang="en-US" sz="2000"/>
              <a:t>Changes to the Chapter Annual Report and Awards Application</a:t>
            </a:r>
          </a:p>
        </p:txBody>
      </p:sp>
      <p:sp>
        <p:nvSpPr>
          <p:cNvPr id="3" name="Text Placeholder 2">
            <a:extLst>
              <a:ext uri="{FF2B5EF4-FFF2-40B4-BE49-F238E27FC236}">
                <a16:creationId xmlns:a16="http://schemas.microsoft.com/office/drawing/2014/main" id="{16CBABBC-FE3E-6A0A-A712-19CF727F90ED}"/>
              </a:ext>
            </a:extLst>
          </p:cNvPr>
          <p:cNvSpPr>
            <a:spLocks noGrp="1"/>
          </p:cNvSpPr>
          <p:nvPr>
            <p:ph type="body" sz="quarter" idx="11"/>
          </p:nvPr>
        </p:nvSpPr>
        <p:spPr>
          <a:xfrm>
            <a:off x="457200" y="755780"/>
            <a:ext cx="8229600" cy="3890866"/>
          </a:xfrm>
        </p:spPr>
        <p:txBody>
          <a:bodyPr/>
          <a:lstStyle/>
          <a:p>
            <a:pPr>
              <a:spcBef>
                <a:spcPts val="1200"/>
              </a:spcBef>
            </a:pPr>
            <a:r>
              <a:rPr lang="en-US"/>
              <a:t>No changes to the 2025 Award Criteria (there will be minor changes for the 2026 Chapter Awards).</a:t>
            </a:r>
          </a:p>
          <a:p>
            <a:pPr>
              <a:spcBef>
                <a:spcPts val="1200"/>
              </a:spcBef>
            </a:pPr>
            <a:r>
              <a:rPr lang="en-US"/>
              <a:t>Annual Report and Awards Application are now combined!</a:t>
            </a:r>
          </a:p>
          <a:p>
            <a:pPr>
              <a:spcBef>
                <a:spcPts val="1200"/>
              </a:spcBef>
            </a:pPr>
            <a:r>
              <a:rPr lang="en-US"/>
              <a:t>New software! Allows Chapters to have multiple individuals completing the form and able to save form and finish later.</a:t>
            </a:r>
          </a:p>
          <a:p>
            <a:pPr lvl="1">
              <a:spcBef>
                <a:spcPts val="600"/>
              </a:spcBef>
            </a:pPr>
            <a:r>
              <a:rPr lang="en-US" sz="1600"/>
              <a:t>Chapters will need to create a login to complete the form.</a:t>
            </a:r>
          </a:p>
          <a:p>
            <a:pPr lvl="1">
              <a:spcBef>
                <a:spcPts val="600"/>
              </a:spcBef>
            </a:pPr>
            <a:r>
              <a:rPr lang="en-US" sz="1600"/>
              <a:t>ASHE staff is able to access form on the backend if users run into issues.</a:t>
            </a:r>
          </a:p>
          <a:p>
            <a:pPr lvl="1">
              <a:spcBef>
                <a:spcPts val="600"/>
              </a:spcBef>
            </a:pPr>
            <a:r>
              <a:rPr lang="en-US" sz="1600"/>
              <a:t>Almost ALL of ASHE’s award applications will be housed in this new software!</a:t>
            </a:r>
          </a:p>
          <a:p>
            <a:pPr marL="228600" marR="0" lvl="0" indent="-228600" algn="l" defTabSz="914400" rtl="0" eaLnBrk="1" fontAlgn="base" latinLnBrk="0" hangingPunct="1">
              <a:lnSpc>
                <a:spcPct val="100000"/>
              </a:lnSpc>
              <a:spcBef>
                <a:spcPts val="1200"/>
              </a:spcBef>
              <a:spcAft>
                <a:spcPct val="0"/>
              </a:spcAft>
              <a:buClrTx/>
              <a:buSzTx/>
              <a:buFont typeface="Arial"/>
              <a:buChar char="•"/>
              <a:tabLst/>
              <a:defRPr/>
            </a:pPr>
            <a:r>
              <a:rPr kumimoji="0" lang="en-US" sz="1800" b="0" i="0" u="none" strike="noStrike" kern="1200" cap="none" spc="0" normalizeH="0" baseline="0" noProof="0">
                <a:ln>
                  <a:noFill/>
                </a:ln>
                <a:solidFill>
                  <a:srgbClr val="00529B"/>
                </a:solidFill>
                <a:effectLst/>
                <a:uLnTx/>
                <a:uFillTx/>
                <a:latin typeface="Arial" panose="020B0604020202020204" pitchFamily="34" charset="0"/>
                <a:ea typeface="ＭＳ Ｐゴシック" pitchFamily="127" charset="-128"/>
              </a:rPr>
              <a:t>Additional questions added to help inform ASHE staff of what resources Chapters need. These questions will </a:t>
            </a:r>
            <a:r>
              <a:rPr kumimoji="0" lang="en-US" sz="1800" b="1" i="0" u="sng" strike="noStrike" kern="1200" cap="none" spc="0" normalizeH="0" baseline="0" noProof="0">
                <a:ln>
                  <a:noFill/>
                </a:ln>
                <a:solidFill>
                  <a:srgbClr val="00529B"/>
                </a:solidFill>
                <a:effectLst/>
                <a:uLnTx/>
                <a:uFillTx/>
                <a:latin typeface="Arial" panose="020B0604020202020204" pitchFamily="34" charset="0"/>
                <a:ea typeface="ＭＳ Ｐゴシック" pitchFamily="127" charset="-128"/>
              </a:rPr>
              <a:t>NOT</a:t>
            </a:r>
            <a:r>
              <a:rPr kumimoji="0" lang="en-US" sz="1800" b="0" i="0" u="none" strike="noStrike" kern="1200" cap="none" spc="0" normalizeH="0" baseline="0" noProof="0">
                <a:ln>
                  <a:noFill/>
                </a:ln>
                <a:solidFill>
                  <a:srgbClr val="00529B"/>
                </a:solidFill>
                <a:effectLst/>
                <a:uLnTx/>
                <a:uFillTx/>
                <a:latin typeface="Arial" panose="020B0604020202020204" pitchFamily="34" charset="0"/>
                <a:ea typeface="ＭＳ Ｐゴシック" pitchFamily="127" charset="-128"/>
              </a:rPr>
              <a:t> affect chapter or award status.</a:t>
            </a:r>
            <a:endParaRPr lang="en-US" sz="1400" i="1"/>
          </a:p>
          <a:p>
            <a:pPr marL="228600" lvl="1" indent="0">
              <a:spcBef>
                <a:spcPts val="1200"/>
              </a:spcBef>
              <a:buNone/>
            </a:pPr>
            <a:r>
              <a:rPr lang="en-US" b="1"/>
              <a:t>A quick demo…</a:t>
            </a:r>
          </a:p>
        </p:txBody>
      </p:sp>
    </p:spTree>
    <p:extLst>
      <p:ext uri="{BB962C8B-B14F-4D97-AF65-F5344CB8AC3E}">
        <p14:creationId xmlns:p14="http://schemas.microsoft.com/office/powerpoint/2010/main" val="2039670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D9A9-2AA4-7921-E028-184C26FBCF79}"/>
              </a:ext>
            </a:extLst>
          </p:cNvPr>
          <p:cNvSpPr>
            <a:spLocks noGrp="1"/>
          </p:cNvSpPr>
          <p:nvPr>
            <p:ph type="title"/>
          </p:nvPr>
        </p:nvSpPr>
        <p:spPr>
          <a:xfrm>
            <a:off x="3554963" y="1949005"/>
            <a:ext cx="5169160" cy="1021556"/>
          </a:xfrm>
        </p:spPr>
        <p:txBody>
          <a:bodyPr/>
          <a:lstStyle/>
          <a:p>
            <a:r>
              <a:rPr lang="en-US">
                <a:latin typeface="Arial"/>
                <a:ea typeface="ＭＳ Ｐゴシック"/>
              </a:rPr>
              <a:t>Winner Announcement for the Core Competency Framework Campaign Contest</a:t>
            </a:r>
            <a:br>
              <a:rPr lang="en-US">
                <a:latin typeface="Arial"/>
                <a:ea typeface="ＭＳ Ｐゴシック"/>
              </a:rPr>
            </a:br>
            <a:endParaRPr lang="en-US"/>
          </a:p>
        </p:txBody>
      </p:sp>
    </p:spTree>
    <p:extLst>
      <p:ext uri="{BB962C8B-B14F-4D97-AF65-F5344CB8AC3E}">
        <p14:creationId xmlns:p14="http://schemas.microsoft.com/office/powerpoint/2010/main" val="72153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1C26-E4DF-CBB2-9C5D-69C391746CF6}"/>
              </a:ext>
            </a:extLst>
          </p:cNvPr>
          <p:cNvSpPr>
            <a:spLocks noGrp="1"/>
          </p:cNvSpPr>
          <p:nvPr>
            <p:ph type="title"/>
          </p:nvPr>
        </p:nvSpPr>
        <p:spPr/>
        <p:txBody>
          <a:bodyPr/>
          <a:lstStyle/>
          <a:p>
            <a:r>
              <a:rPr lang="en-US"/>
              <a:t>Contest Overview</a:t>
            </a:r>
          </a:p>
        </p:txBody>
      </p:sp>
      <p:pic>
        <p:nvPicPr>
          <p:cNvPr id="2050" name="Picture 2" descr="ASHE Core Competency Framework™ | ASHE">
            <a:extLst>
              <a:ext uri="{FF2B5EF4-FFF2-40B4-BE49-F238E27FC236}">
                <a16:creationId xmlns:a16="http://schemas.microsoft.com/office/drawing/2014/main" id="{812B2845-1F36-2502-C3F3-0D1179EFD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2" y="1076990"/>
            <a:ext cx="38100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DD82216-11A4-8371-4E85-D87994409E4E}"/>
              </a:ext>
            </a:extLst>
          </p:cNvPr>
          <p:cNvSpPr txBox="1"/>
          <p:nvPr/>
        </p:nvSpPr>
        <p:spPr>
          <a:xfrm>
            <a:off x="4788195" y="1400369"/>
            <a:ext cx="3313814" cy="2062103"/>
          </a:xfrm>
          <a:prstGeom prst="rect">
            <a:avLst/>
          </a:prstGeom>
          <a:noFill/>
        </p:spPr>
        <p:txBody>
          <a:bodyPr wrap="square">
            <a:spAutoFit/>
          </a:bodyPr>
          <a:lstStyle/>
          <a:p>
            <a:pPr algn="l"/>
            <a:r>
              <a:rPr lang="en-US" sz="1600" b="1">
                <a:solidFill>
                  <a:srgbClr val="00529B"/>
                </a:solidFill>
                <a:latin typeface="Arial" panose="020B0604020202020204" pitchFamily="34" charset="0"/>
              </a:rPr>
              <a:t>Share information about ASHE’s Core Competency Framework between September 1 and November 1. </a:t>
            </a:r>
          </a:p>
          <a:p>
            <a:pPr algn="l"/>
            <a:endParaRPr lang="en-US" sz="1600" b="1">
              <a:solidFill>
                <a:srgbClr val="00529B"/>
              </a:solidFill>
              <a:latin typeface="Arial" panose="020B0604020202020204" pitchFamily="34" charset="0"/>
            </a:endParaRPr>
          </a:p>
          <a:p>
            <a:pPr marL="285750" indent="-285750" algn="l">
              <a:buFont typeface="Arial" panose="020B0604020202020204" pitchFamily="34" charset="0"/>
              <a:buChar char="•"/>
            </a:pPr>
            <a:r>
              <a:rPr lang="en-US" sz="1600">
                <a:solidFill>
                  <a:srgbClr val="00529B"/>
                </a:solidFill>
                <a:latin typeface="Arial" panose="020B0604020202020204" pitchFamily="34" charset="0"/>
              </a:rPr>
              <a:t>2x in a newsletter or dedicated email to chapter members</a:t>
            </a:r>
          </a:p>
          <a:p>
            <a:pPr marL="285750" indent="-285750" algn="l">
              <a:buFont typeface="Arial" panose="020B0604020202020204" pitchFamily="34" charset="0"/>
              <a:buChar char="•"/>
            </a:pPr>
            <a:r>
              <a:rPr lang="en-US" sz="1600">
                <a:solidFill>
                  <a:srgbClr val="00529B"/>
                </a:solidFill>
                <a:latin typeface="Arial" panose="020B0604020202020204" pitchFamily="34" charset="0"/>
              </a:rPr>
              <a:t>2x on LinkedIn, X or Facebook </a:t>
            </a:r>
          </a:p>
        </p:txBody>
      </p:sp>
    </p:spTree>
    <p:extLst>
      <p:ext uri="{BB962C8B-B14F-4D97-AF65-F5344CB8AC3E}">
        <p14:creationId xmlns:p14="http://schemas.microsoft.com/office/powerpoint/2010/main" val="299876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1C26-E4DF-CBB2-9C5D-69C391746CF6}"/>
              </a:ext>
            </a:extLst>
          </p:cNvPr>
          <p:cNvSpPr>
            <a:spLocks noGrp="1"/>
          </p:cNvSpPr>
          <p:nvPr>
            <p:ph type="title"/>
          </p:nvPr>
        </p:nvSpPr>
        <p:spPr/>
        <p:txBody>
          <a:bodyPr/>
          <a:lstStyle/>
          <a:p>
            <a:r>
              <a:rPr lang="en-US"/>
              <a:t>Regions with Most Participation</a:t>
            </a:r>
          </a:p>
        </p:txBody>
      </p:sp>
      <p:sp>
        <p:nvSpPr>
          <p:cNvPr id="3" name="Text Placeholder 2">
            <a:extLst>
              <a:ext uri="{FF2B5EF4-FFF2-40B4-BE49-F238E27FC236}">
                <a16:creationId xmlns:a16="http://schemas.microsoft.com/office/drawing/2014/main" id="{BBE6A875-1147-C0E4-ECD0-A5FE51AB5194}"/>
              </a:ext>
            </a:extLst>
          </p:cNvPr>
          <p:cNvSpPr>
            <a:spLocks noGrp="1"/>
          </p:cNvSpPr>
          <p:nvPr>
            <p:ph type="body" sz="quarter" idx="11"/>
          </p:nvPr>
        </p:nvSpPr>
        <p:spPr>
          <a:xfrm>
            <a:off x="2130056" y="1291111"/>
            <a:ext cx="8229600" cy="394685"/>
          </a:xfrm>
        </p:spPr>
        <p:txBody>
          <a:bodyPr/>
          <a:lstStyle/>
          <a:p>
            <a:pPr marL="0" indent="0" algn="ctr">
              <a:buNone/>
            </a:pPr>
            <a:r>
              <a:rPr lang="en-US" sz="2000" b="1"/>
              <a:t>67% Participation</a:t>
            </a:r>
          </a:p>
        </p:txBody>
      </p:sp>
      <p:sp>
        <p:nvSpPr>
          <p:cNvPr id="4" name="Text Placeholder 2">
            <a:extLst>
              <a:ext uri="{FF2B5EF4-FFF2-40B4-BE49-F238E27FC236}">
                <a16:creationId xmlns:a16="http://schemas.microsoft.com/office/drawing/2014/main" id="{ECA4D095-A8DD-760C-2CCD-DC1FB7271F40}"/>
              </a:ext>
            </a:extLst>
          </p:cNvPr>
          <p:cNvSpPr txBox="1">
            <a:spLocks/>
          </p:cNvSpPr>
          <p:nvPr/>
        </p:nvSpPr>
        <p:spPr>
          <a:xfrm>
            <a:off x="2130056" y="1800796"/>
            <a:ext cx="8229600" cy="394685"/>
          </a:xfrm>
          <a:prstGeom prst="rect">
            <a:avLst/>
          </a:prstGeom>
        </p:spPr>
        <p:txBody>
          <a:bodyPr vert="horz"/>
          <a:lstStyle>
            <a:lvl1pPr marL="2286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1pPr>
            <a:lvl2pPr marL="4572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2pPr>
            <a:lvl3pPr marL="6858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3pPr>
            <a:lvl4pPr marL="9144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4pPr>
            <a:lvl5pPr marL="11430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5pPr>
            <a:lvl6pPr marL="1371600" indent="-228600" algn="l" defTabSz="914400" rtl="0" eaLnBrk="1" latinLnBrk="0" hangingPunct="1">
              <a:spcBef>
                <a:spcPct val="20000"/>
              </a:spcBef>
              <a:buFont typeface="Arial" panose="020B0604020202020204" pitchFamily="34" charset="0"/>
              <a:buChar char="•"/>
              <a:defRPr sz="1800" kern="1200" baseline="0">
                <a:solidFill>
                  <a:srgbClr val="00529B"/>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a:buNone/>
            </a:pPr>
            <a:r>
              <a:rPr lang="en-US" sz="2800" b="1">
                <a:solidFill>
                  <a:srgbClr val="78BE20"/>
                </a:solidFill>
              </a:rPr>
              <a:t>Region 5</a:t>
            </a:r>
          </a:p>
        </p:txBody>
      </p:sp>
      <p:sp>
        <p:nvSpPr>
          <p:cNvPr id="5" name="Text Placeholder 2">
            <a:extLst>
              <a:ext uri="{FF2B5EF4-FFF2-40B4-BE49-F238E27FC236}">
                <a16:creationId xmlns:a16="http://schemas.microsoft.com/office/drawing/2014/main" id="{7AD6A58F-3CDA-EA03-1881-2F3C77332638}"/>
              </a:ext>
            </a:extLst>
          </p:cNvPr>
          <p:cNvSpPr txBox="1">
            <a:spLocks/>
          </p:cNvSpPr>
          <p:nvPr/>
        </p:nvSpPr>
        <p:spPr>
          <a:xfrm>
            <a:off x="2130056" y="2789996"/>
            <a:ext cx="8229600" cy="394685"/>
          </a:xfrm>
          <a:prstGeom prst="rect">
            <a:avLst/>
          </a:prstGeom>
        </p:spPr>
        <p:txBody>
          <a:bodyPr vert="horz"/>
          <a:lstStyle>
            <a:lvl1pPr marL="2286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1pPr>
            <a:lvl2pPr marL="4572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2pPr>
            <a:lvl3pPr marL="6858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3pPr>
            <a:lvl4pPr marL="9144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4pPr>
            <a:lvl5pPr marL="11430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5pPr>
            <a:lvl6pPr marL="1371600" indent="-228600" algn="l" defTabSz="914400" rtl="0" eaLnBrk="1" latinLnBrk="0" hangingPunct="1">
              <a:spcBef>
                <a:spcPct val="20000"/>
              </a:spcBef>
              <a:buFont typeface="Arial" panose="020B0604020202020204" pitchFamily="34" charset="0"/>
              <a:buChar char="•"/>
              <a:defRPr sz="1800" kern="1200" baseline="0">
                <a:solidFill>
                  <a:srgbClr val="00529B"/>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a:buNone/>
            </a:pPr>
            <a:r>
              <a:rPr lang="en-US" sz="2000" b="1"/>
              <a:t>80% Participation</a:t>
            </a:r>
          </a:p>
        </p:txBody>
      </p:sp>
      <p:sp>
        <p:nvSpPr>
          <p:cNvPr id="6" name="Text Placeholder 2">
            <a:extLst>
              <a:ext uri="{FF2B5EF4-FFF2-40B4-BE49-F238E27FC236}">
                <a16:creationId xmlns:a16="http://schemas.microsoft.com/office/drawing/2014/main" id="{4697EB44-EBCF-09BB-40CF-566F58D721EC}"/>
              </a:ext>
            </a:extLst>
          </p:cNvPr>
          <p:cNvSpPr txBox="1">
            <a:spLocks/>
          </p:cNvSpPr>
          <p:nvPr/>
        </p:nvSpPr>
        <p:spPr>
          <a:xfrm>
            <a:off x="2130056" y="3299681"/>
            <a:ext cx="8229600" cy="394685"/>
          </a:xfrm>
          <a:prstGeom prst="rect">
            <a:avLst/>
          </a:prstGeom>
        </p:spPr>
        <p:txBody>
          <a:bodyPr vert="horz"/>
          <a:lstStyle>
            <a:lvl1pPr marL="2286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1pPr>
            <a:lvl2pPr marL="4572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2pPr>
            <a:lvl3pPr marL="6858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3pPr>
            <a:lvl4pPr marL="9144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4pPr>
            <a:lvl5pPr marL="11430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5pPr>
            <a:lvl6pPr marL="1371600" indent="-228600" algn="l" defTabSz="914400" rtl="0" eaLnBrk="1" latinLnBrk="0" hangingPunct="1">
              <a:spcBef>
                <a:spcPct val="20000"/>
              </a:spcBef>
              <a:buFont typeface="Arial" panose="020B0604020202020204" pitchFamily="34" charset="0"/>
              <a:buChar char="•"/>
              <a:defRPr sz="1800" kern="1200" baseline="0">
                <a:solidFill>
                  <a:srgbClr val="00529B"/>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a:buNone/>
            </a:pPr>
            <a:r>
              <a:rPr lang="en-US" sz="2800" b="1">
                <a:solidFill>
                  <a:srgbClr val="78BE20"/>
                </a:solidFill>
              </a:rPr>
              <a:t>Region 8</a:t>
            </a:r>
          </a:p>
        </p:txBody>
      </p:sp>
      <p:pic>
        <p:nvPicPr>
          <p:cNvPr id="2050" name="Picture 2" descr="ASHE Core Competency Framework™ | ASHE">
            <a:extLst>
              <a:ext uri="{FF2B5EF4-FFF2-40B4-BE49-F238E27FC236}">
                <a16:creationId xmlns:a16="http://schemas.microsoft.com/office/drawing/2014/main" id="{812B2845-1F36-2502-C3F3-0D1179EFD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2" y="1076990"/>
            <a:ext cx="38100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553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1C26-E4DF-CBB2-9C5D-69C391746CF6}"/>
              </a:ext>
            </a:extLst>
          </p:cNvPr>
          <p:cNvSpPr>
            <a:spLocks noGrp="1"/>
          </p:cNvSpPr>
          <p:nvPr>
            <p:ph type="title"/>
          </p:nvPr>
        </p:nvSpPr>
        <p:spPr/>
        <p:txBody>
          <a:bodyPr/>
          <a:lstStyle/>
          <a:p>
            <a:r>
              <a:rPr lang="en-US"/>
              <a:t>Congratulations!</a:t>
            </a:r>
          </a:p>
        </p:txBody>
      </p:sp>
      <p:pic>
        <p:nvPicPr>
          <p:cNvPr id="1026" name="Picture 2" descr="NCR Society of Healthcare Engineers">
            <a:extLst>
              <a:ext uri="{FF2B5EF4-FFF2-40B4-BE49-F238E27FC236}">
                <a16:creationId xmlns:a16="http://schemas.microsoft.com/office/drawing/2014/main" id="{8553D9CC-E19A-6E29-0B8F-C6EE7A5CD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210" y="1978875"/>
            <a:ext cx="5962650"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980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654D-B386-C07C-46B4-A9E8609D6DB8}"/>
              </a:ext>
            </a:extLst>
          </p:cNvPr>
          <p:cNvSpPr>
            <a:spLocks noGrp="1"/>
          </p:cNvSpPr>
          <p:nvPr>
            <p:ph type="title"/>
          </p:nvPr>
        </p:nvSpPr>
        <p:spPr>
          <a:xfrm>
            <a:off x="3717624" y="2060972"/>
            <a:ext cx="4782563" cy="1021556"/>
          </a:xfrm>
        </p:spPr>
        <p:txBody>
          <a:bodyPr/>
          <a:lstStyle/>
          <a:p>
            <a:pPr>
              <a:spcAft>
                <a:spcPts val="200"/>
              </a:spcAft>
            </a:pPr>
            <a:r>
              <a:rPr lang="en-US" dirty="0">
                <a:latin typeface="Arial"/>
                <a:ea typeface="ＭＳ Ｐゴシック"/>
              </a:rPr>
              <a:t>ASHE/NTCC Healthcare Facility Technician Program</a:t>
            </a:r>
          </a:p>
        </p:txBody>
      </p:sp>
    </p:spTree>
    <p:extLst>
      <p:ext uri="{BB962C8B-B14F-4D97-AF65-F5344CB8AC3E}">
        <p14:creationId xmlns:p14="http://schemas.microsoft.com/office/powerpoint/2010/main" val="42994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269B-15DB-2C61-9134-0A0AFC53B525}"/>
              </a:ext>
            </a:extLst>
          </p:cNvPr>
          <p:cNvSpPr>
            <a:spLocks noGrp="1"/>
          </p:cNvSpPr>
          <p:nvPr>
            <p:ph type="title"/>
          </p:nvPr>
        </p:nvSpPr>
        <p:spPr/>
        <p:txBody>
          <a:bodyPr/>
          <a:lstStyle/>
          <a:p>
            <a:r>
              <a:rPr lang="en-US">
                <a:cs typeface="Arial"/>
              </a:rPr>
              <a:t>Healthcare Facility Technician Training Course</a:t>
            </a:r>
            <a:endParaRPr lang="en-US"/>
          </a:p>
        </p:txBody>
      </p:sp>
      <p:sp>
        <p:nvSpPr>
          <p:cNvPr id="3" name="Text Placeholder 2">
            <a:extLst>
              <a:ext uri="{FF2B5EF4-FFF2-40B4-BE49-F238E27FC236}">
                <a16:creationId xmlns:a16="http://schemas.microsoft.com/office/drawing/2014/main" id="{1B4CC1A5-20C8-6F8D-F2E4-AEFC25BEB104}"/>
              </a:ext>
            </a:extLst>
          </p:cNvPr>
          <p:cNvSpPr>
            <a:spLocks noGrp="1"/>
          </p:cNvSpPr>
          <p:nvPr>
            <p:ph type="body" sz="quarter" idx="11"/>
          </p:nvPr>
        </p:nvSpPr>
        <p:spPr>
          <a:xfrm>
            <a:off x="457200" y="802445"/>
            <a:ext cx="8229600" cy="2061796"/>
          </a:xfrm>
        </p:spPr>
        <p:txBody>
          <a:bodyPr vert="horz" lIns="91440" tIns="45720" rIns="91440" bIns="45720" anchor="t"/>
          <a:lstStyle/>
          <a:p>
            <a:pPr marL="0" indent="0">
              <a:buNone/>
            </a:pPr>
            <a:r>
              <a:rPr lang="en-US" sz="1600">
                <a:solidFill>
                  <a:srgbClr val="FF0000"/>
                </a:solidFill>
                <a:latin typeface="Arial"/>
                <a:ea typeface="ＭＳ Ｐゴシック"/>
                <a:cs typeface="Arial"/>
              </a:rPr>
              <a:t>Available </a:t>
            </a:r>
            <a:r>
              <a:rPr lang="en-US" sz="1600" dirty="0">
                <a:solidFill>
                  <a:srgbClr val="FF0000"/>
                </a:solidFill>
                <a:latin typeface="Arial"/>
                <a:ea typeface="ＭＳ Ｐゴシック"/>
                <a:cs typeface="Arial"/>
              </a:rPr>
              <a:t>late </a:t>
            </a:r>
            <a:r>
              <a:rPr lang="en-US" sz="1600">
                <a:solidFill>
                  <a:srgbClr val="FF0000"/>
                </a:solidFill>
                <a:latin typeface="Arial"/>
                <a:ea typeface="ＭＳ Ｐゴシック"/>
                <a:cs typeface="Arial"/>
              </a:rPr>
              <a:t>2025</a:t>
            </a:r>
            <a:r>
              <a:rPr lang="en-US" sz="1600" dirty="0">
                <a:solidFill>
                  <a:srgbClr val="FF0000"/>
                </a:solidFill>
                <a:latin typeface="Arial"/>
                <a:ea typeface="ＭＳ Ｐゴシック"/>
                <a:cs typeface="Arial"/>
              </a:rPr>
              <a:t>/early 2026</a:t>
            </a:r>
            <a:br>
              <a:rPr lang="en-US" sz="1600">
                <a:latin typeface="Arial"/>
                <a:ea typeface="ＭＳ Ｐゴシック"/>
                <a:cs typeface="Arial"/>
              </a:rPr>
            </a:br>
            <a:br>
              <a:rPr lang="en-US" sz="1600">
                <a:latin typeface="Arial"/>
                <a:ea typeface="ＭＳ Ｐゴシック"/>
                <a:cs typeface="Arial"/>
              </a:rPr>
            </a:br>
            <a:r>
              <a:rPr lang="en-US" sz="1600">
                <a:latin typeface="Arial"/>
                <a:ea typeface="ＭＳ Ｐゴシック"/>
                <a:cs typeface="Arial"/>
              </a:rPr>
              <a:t>4 Month Classroom Program + 6 Month externship</a:t>
            </a:r>
            <a:endParaRPr lang="en-US" sz="1600">
              <a:latin typeface="Arial"/>
              <a:ea typeface="ＭＳ Ｐゴシック"/>
            </a:endParaRPr>
          </a:p>
          <a:p>
            <a:pPr marL="0" indent="0">
              <a:spcAft>
                <a:spcPts val="0"/>
              </a:spcAft>
              <a:buNone/>
            </a:pPr>
            <a:endParaRPr lang="en-US" sz="1600"/>
          </a:p>
          <a:p>
            <a:pPr marL="0" indent="0">
              <a:buNone/>
            </a:pPr>
            <a:r>
              <a:rPr lang="en-US" sz="1600">
                <a:latin typeface="Arial"/>
                <a:ea typeface="ＭＳ Ｐゴシック"/>
                <a:cs typeface="Arial"/>
              </a:rPr>
              <a:t>Includes:</a:t>
            </a:r>
            <a:endParaRPr lang="en-US" sz="1600">
              <a:latin typeface="Arial"/>
              <a:ea typeface="ＭＳ Ｐゴシック"/>
            </a:endParaRPr>
          </a:p>
          <a:p>
            <a:r>
              <a:rPr lang="en-US" sz="1600">
                <a:latin typeface="Arial"/>
                <a:ea typeface="ＭＳ Ｐゴシック"/>
                <a:cs typeface="Arial"/>
              </a:rPr>
              <a:t>Health Care Physical Environment Worker</a:t>
            </a:r>
            <a:endParaRPr lang="en-US" sz="1600">
              <a:latin typeface="Arial"/>
              <a:ea typeface="ＭＳ Ｐゴシック"/>
            </a:endParaRPr>
          </a:p>
          <a:p>
            <a:r>
              <a:rPr lang="en-US" sz="1600">
                <a:latin typeface="Arial"/>
                <a:ea typeface="ＭＳ Ｐゴシック"/>
                <a:cs typeface="Arial"/>
              </a:rPr>
              <a:t>Fast track to the MECH Certification</a:t>
            </a:r>
            <a:endParaRPr lang="en-US" sz="1600">
              <a:latin typeface="Arial"/>
              <a:ea typeface="ＭＳ Ｐゴシック"/>
            </a:endParaRPr>
          </a:p>
          <a:p>
            <a:r>
              <a:rPr lang="en-US" sz="1600">
                <a:latin typeface="Arial"/>
                <a:ea typeface="ＭＳ Ｐゴシック"/>
                <a:cs typeface="Arial"/>
              </a:rPr>
              <a:t>Other Certifications</a:t>
            </a:r>
            <a:endParaRPr lang="en-US" sz="1600">
              <a:latin typeface="Arial"/>
              <a:ea typeface="ＭＳ Ｐゴシック"/>
            </a:endParaRPr>
          </a:p>
        </p:txBody>
      </p:sp>
      <p:sp>
        <p:nvSpPr>
          <p:cNvPr id="6" name="TextBox 5">
            <a:extLst>
              <a:ext uri="{FF2B5EF4-FFF2-40B4-BE49-F238E27FC236}">
                <a16:creationId xmlns:a16="http://schemas.microsoft.com/office/drawing/2014/main" id="{9F370DA7-9A59-B9B2-9FE0-5474DE7D0659}"/>
              </a:ext>
            </a:extLst>
          </p:cNvPr>
          <p:cNvSpPr txBox="1"/>
          <p:nvPr/>
        </p:nvSpPr>
        <p:spPr>
          <a:xfrm>
            <a:off x="457933" y="3060822"/>
            <a:ext cx="719064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pPr>
            <a:r>
              <a:rPr lang="en-US" sz="1600">
                <a:solidFill>
                  <a:srgbClr val="00529B"/>
                </a:solidFill>
                <a:latin typeface="Arial"/>
                <a:ea typeface="ＭＳ Ｐゴシック"/>
                <a:cs typeface="Arial"/>
              </a:rPr>
              <a:t>Needed to run the program:</a:t>
            </a:r>
            <a:endParaRPr lang="en-US" sz="1600">
              <a:latin typeface="Arial"/>
              <a:ea typeface="ＭＳ Ｐゴシック"/>
              <a:cs typeface="Arial"/>
            </a:endParaRPr>
          </a:p>
          <a:p>
            <a:pPr marL="285750" indent="-285750">
              <a:spcBef>
                <a:spcPts val="0"/>
              </a:spcBef>
              <a:buFont typeface="Wingdings"/>
              <a:buChar char="q"/>
            </a:pPr>
            <a:r>
              <a:rPr lang="en-US" sz="1600">
                <a:solidFill>
                  <a:srgbClr val="00529B"/>
                </a:solidFill>
                <a:latin typeface="Arial"/>
                <a:ea typeface="ＭＳ Ｐゴシック"/>
                <a:cs typeface="Arial"/>
              </a:rPr>
              <a:t>Host Chapter</a:t>
            </a:r>
            <a:endParaRPr lang="en-US" sz="1600">
              <a:latin typeface="Arial"/>
              <a:ea typeface="ＭＳ Ｐゴシック"/>
              <a:cs typeface="Arial"/>
            </a:endParaRPr>
          </a:p>
          <a:p>
            <a:pPr marL="285750" indent="-285750">
              <a:spcBef>
                <a:spcPts val="0"/>
              </a:spcBef>
              <a:buFont typeface="Wingdings"/>
              <a:buChar char="q"/>
            </a:pPr>
            <a:r>
              <a:rPr lang="en-US" sz="1600">
                <a:solidFill>
                  <a:srgbClr val="00529B"/>
                </a:solidFill>
                <a:latin typeface="Arial"/>
                <a:ea typeface="ＭＳ Ｐゴシック"/>
                <a:cs typeface="Arial"/>
              </a:rPr>
              <a:t>Instructor to teach provided course content</a:t>
            </a:r>
            <a:endParaRPr lang="en-US" sz="1600">
              <a:latin typeface="Arial"/>
              <a:ea typeface="ＭＳ Ｐゴシック"/>
              <a:cs typeface="Arial"/>
            </a:endParaRPr>
          </a:p>
          <a:p>
            <a:pPr marL="285750" indent="-285750">
              <a:spcBef>
                <a:spcPts val="0"/>
              </a:spcBef>
              <a:buFont typeface="Wingdings"/>
              <a:buChar char="q"/>
            </a:pPr>
            <a:r>
              <a:rPr lang="en-US" sz="1600">
                <a:solidFill>
                  <a:srgbClr val="00529B"/>
                </a:solidFill>
                <a:latin typeface="Arial"/>
                <a:ea typeface="ＭＳ Ｐゴシック"/>
                <a:cs typeface="Arial"/>
              </a:rPr>
              <a:t>Partner Community College</a:t>
            </a:r>
            <a:endParaRPr lang="en-US" sz="1600">
              <a:latin typeface="Arial"/>
              <a:ea typeface="ＭＳ Ｐゴシック"/>
              <a:cs typeface="Arial"/>
            </a:endParaRPr>
          </a:p>
          <a:p>
            <a:pPr marL="285750" indent="-285750">
              <a:spcBef>
                <a:spcPts val="0"/>
              </a:spcBef>
              <a:buFont typeface="Wingdings"/>
              <a:buChar char="q"/>
            </a:pPr>
            <a:r>
              <a:rPr lang="en-US" sz="1600">
                <a:solidFill>
                  <a:srgbClr val="00529B"/>
                </a:solidFill>
                <a:latin typeface="Arial"/>
                <a:ea typeface="ＭＳ Ｐゴシック"/>
                <a:cs typeface="Arial"/>
              </a:rPr>
              <a:t>Hospitals ready to accept externships and hands-on application</a:t>
            </a:r>
            <a:endParaRPr lang="en-US" sz="1600">
              <a:latin typeface="Arial"/>
              <a:ea typeface="ＭＳ Ｐゴシック"/>
            </a:endParaRPr>
          </a:p>
        </p:txBody>
      </p:sp>
      <p:pic>
        <p:nvPicPr>
          <p:cNvPr id="7" name="Picture 6" descr="A qr code with a white background&#10;&#10;Description automatically generated">
            <a:extLst>
              <a:ext uri="{FF2B5EF4-FFF2-40B4-BE49-F238E27FC236}">
                <a16:creationId xmlns:a16="http://schemas.microsoft.com/office/drawing/2014/main" id="{D6055A3A-D15C-1C44-2E78-654F14EB63FA}"/>
              </a:ext>
            </a:extLst>
          </p:cNvPr>
          <p:cNvPicPr>
            <a:picLocks noChangeAspect="1"/>
          </p:cNvPicPr>
          <p:nvPr/>
        </p:nvPicPr>
        <p:blipFill>
          <a:blip r:embed="rId2"/>
          <a:srcRect r="690"/>
          <a:stretch/>
        </p:blipFill>
        <p:spPr>
          <a:xfrm>
            <a:off x="6435969" y="1380392"/>
            <a:ext cx="2053400" cy="2053004"/>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31881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269B-15DB-2C61-9134-0A0AFC53B525}"/>
              </a:ext>
            </a:extLst>
          </p:cNvPr>
          <p:cNvSpPr>
            <a:spLocks noGrp="1"/>
          </p:cNvSpPr>
          <p:nvPr>
            <p:ph type="title"/>
          </p:nvPr>
        </p:nvSpPr>
        <p:spPr/>
        <p:txBody>
          <a:bodyPr/>
          <a:lstStyle/>
          <a:p>
            <a:r>
              <a:rPr lang="en-US">
                <a:cs typeface="Arial"/>
              </a:rPr>
              <a:t>Healthcare Facility Technician Training Course</a:t>
            </a:r>
            <a:endParaRPr lang="en-US"/>
          </a:p>
        </p:txBody>
      </p:sp>
      <p:sp>
        <p:nvSpPr>
          <p:cNvPr id="3" name="Text Placeholder 2">
            <a:extLst>
              <a:ext uri="{FF2B5EF4-FFF2-40B4-BE49-F238E27FC236}">
                <a16:creationId xmlns:a16="http://schemas.microsoft.com/office/drawing/2014/main" id="{1B4CC1A5-20C8-6F8D-F2E4-AEFC25BEB104}"/>
              </a:ext>
            </a:extLst>
          </p:cNvPr>
          <p:cNvSpPr>
            <a:spLocks noGrp="1"/>
          </p:cNvSpPr>
          <p:nvPr>
            <p:ph type="body" sz="quarter" idx="11"/>
          </p:nvPr>
        </p:nvSpPr>
        <p:spPr>
          <a:xfrm>
            <a:off x="457200" y="881819"/>
            <a:ext cx="7785100" cy="3498484"/>
          </a:xfrm>
        </p:spPr>
        <p:txBody>
          <a:bodyPr vert="horz" lIns="91440" tIns="45720" rIns="91440" bIns="45720" anchor="t"/>
          <a:lstStyle/>
          <a:p>
            <a:pPr marL="0" indent="0">
              <a:buNone/>
            </a:pPr>
            <a:r>
              <a:rPr lang="en-US" sz="1600">
                <a:solidFill>
                  <a:srgbClr val="FF0000"/>
                </a:solidFill>
                <a:latin typeface="Arial"/>
                <a:ea typeface="ＭＳ Ｐゴシック"/>
                <a:cs typeface="Arial"/>
              </a:rPr>
              <a:t>Available </a:t>
            </a:r>
            <a:r>
              <a:rPr lang="en-US" sz="1600" dirty="0">
                <a:solidFill>
                  <a:srgbClr val="FF0000"/>
                </a:solidFill>
                <a:latin typeface="Arial"/>
                <a:ea typeface="ＭＳ Ｐゴシック"/>
                <a:cs typeface="Arial"/>
              </a:rPr>
              <a:t>late </a:t>
            </a:r>
            <a:r>
              <a:rPr lang="en-US" sz="1600">
                <a:solidFill>
                  <a:srgbClr val="FF0000"/>
                </a:solidFill>
                <a:latin typeface="Arial"/>
                <a:ea typeface="ＭＳ Ｐゴシック"/>
                <a:cs typeface="Arial"/>
              </a:rPr>
              <a:t>2025</a:t>
            </a:r>
            <a:r>
              <a:rPr lang="en-US" sz="1600" dirty="0">
                <a:solidFill>
                  <a:srgbClr val="FF0000"/>
                </a:solidFill>
                <a:latin typeface="Arial"/>
                <a:ea typeface="ＭＳ Ｐゴシック"/>
                <a:cs typeface="Arial"/>
              </a:rPr>
              <a:t>/early 2026</a:t>
            </a:r>
            <a:br>
              <a:rPr lang="en-US" sz="1600">
                <a:latin typeface="Arial"/>
                <a:ea typeface="ＭＳ Ｐゴシック"/>
                <a:cs typeface="Arial"/>
              </a:rPr>
            </a:br>
            <a:br>
              <a:rPr lang="en-US" sz="1600">
                <a:latin typeface="Arial"/>
                <a:ea typeface="ＭＳ Ｐゴシック"/>
                <a:cs typeface="Arial"/>
              </a:rPr>
            </a:br>
            <a:r>
              <a:rPr lang="en-US" sz="1600">
                <a:latin typeface="Arial"/>
                <a:ea typeface="ＭＳ Ｐゴシック"/>
                <a:cs typeface="Arial"/>
              </a:rPr>
              <a:t>Course includes the following certifications:</a:t>
            </a:r>
            <a:endParaRPr lang="en-US" sz="1600">
              <a:latin typeface="Arial"/>
              <a:ea typeface="ＭＳ Ｐゴシック"/>
            </a:endParaRPr>
          </a:p>
          <a:p>
            <a:pPr marL="285750" indent="-285750">
              <a:lnSpc>
                <a:spcPct val="150000"/>
              </a:lnSpc>
            </a:pPr>
            <a:r>
              <a:rPr lang="en-US" sz="1600">
                <a:latin typeface="Arial"/>
                <a:ea typeface="ＭＳ Ｐゴシック"/>
                <a:cs typeface="Arial"/>
              </a:rPr>
              <a:t>ASHE’s Certified Health Care Physical Environment Worker</a:t>
            </a:r>
            <a:endParaRPr lang="en-US"/>
          </a:p>
          <a:p>
            <a:pPr marL="285750" indent="-285750">
              <a:lnSpc>
                <a:spcPct val="150000"/>
              </a:lnSpc>
            </a:pPr>
            <a:r>
              <a:rPr lang="en-US" sz="1600">
                <a:latin typeface="Arial"/>
                <a:ea typeface="ＭＳ Ｐゴシック"/>
                <a:cs typeface="Arial"/>
              </a:rPr>
              <a:t>ASHE’s Mechanic Evaluation and Certification for Healthcare (MECH)</a:t>
            </a:r>
            <a:endParaRPr lang="en-US"/>
          </a:p>
          <a:p>
            <a:pPr marL="285750" indent="-285750">
              <a:lnSpc>
                <a:spcPct val="150000"/>
              </a:lnSpc>
            </a:pPr>
            <a:r>
              <a:rPr lang="en-US" sz="1600">
                <a:latin typeface="Arial"/>
                <a:ea typeface="ＭＳ Ｐゴシック"/>
                <a:cs typeface="Arial"/>
              </a:rPr>
              <a:t>Certified Healthcare Emergency Power Professional (CHEPP)</a:t>
            </a:r>
            <a:endParaRPr lang="en-US"/>
          </a:p>
          <a:p>
            <a:pPr marL="285750" indent="-285750">
              <a:lnSpc>
                <a:spcPct val="150000"/>
              </a:lnSpc>
            </a:pPr>
            <a:r>
              <a:rPr lang="en-US" sz="1600">
                <a:latin typeface="Arial"/>
                <a:ea typeface="ＭＳ Ｐゴシック"/>
                <a:cs typeface="Arial"/>
              </a:rPr>
              <a:t>NC3 Fundamentals of Electricity AC / DC Certification</a:t>
            </a:r>
            <a:endParaRPr lang="en-US"/>
          </a:p>
          <a:p>
            <a:pPr marL="285750" indent="-285750">
              <a:lnSpc>
                <a:spcPct val="150000"/>
              </a:lnSpc>
            </a:pPr>
            <a:r>
              <a:rPr lang="en-US" sz="1600">
                <a:latin typeface="Arial"/>
                <a:ea typeface="ＭＳ Ｐゴシック"/>
                <a:cs typeface="Arial"/>
              </a:rPr>
              <a:t>ASSE 6040 Medical Gas Maintenance Personnel</a:t>
            </a:r>
            <a:endParaRPr lang="en-US"/>
          </a:p>
          <a:p>
            <a:pPr marL="285750" indent="-285750">
              <a:lnSpc>
                <a:spcPct val="150000"/>
              </a:lnSpc>
            </a:pPr>
            <a:r>
              <a:rPr lang="en-US" sz="1600">
                <a:latin typeface="Arial"/>
                <a:ea typeface="ＭＳ Ｐゴシック"/>
                <a:cs typeface="Arial"/>
              </a:rPr>
              <a:t>EPA Section 608 Certification / A2L Low GWP refrigerant</a:t>
            </a:r>
            <a:endParaRPr lang="en-US"/>
          </a:p>
          <a:p>
            <a:pPr>
              <a:buNone/>
            </a:pPr>
            <a:endParaRPr lang="en-US"/>
          </a:p>
          <a:p>
            <a:pPr marL="0" indent="0">
              <a:buNone/>
            </a:pPr>
            <a:endParaRPr lang="en-US" sz="1600">
              <a:latin typeface="Arial"/>
              <a:ea typeface="ＭＳ Ｐゴシック"/>
              <a:cs typeface="Arial"/>
            </a:endParaRPr>
          </a:p>
        </p:txBody>
      </p:sp>
      <p:pic>
        <p:nvPicPr>
          <p:cNvPr id="7" name="Picture 6" descr="A qr code with a white background&#10;&#10;Description automatically generated">
            <a:extLst>
              <a:ext uri="{FF2B5EF4-FFF2-40B4-BE49-F238E27FC236}">
                <a16:creationId xmlns:a16="http://schemas.microsoft.com/office/drawing/2014/main" id="{D6055A3A-D15C-1C44-2E78-654F14EB63FA}"/>
              </a:ext>
            </a:extLst>
          </p:cNvPr>
          <p:cNvPicPr>
            <a:picLocks noChangeAspect="1"/>
          </p:cNvPicPr>
          <p:nvPr/>
        </p:nvPicPr>
        <p:blipFill>
          <a:blip r:embed="rId2"/>
          <a:srcRect r="690" b="-77"/>
          <a:stretch/>
        </p:blipFill>
        <p:spPr>
          <a:xfrm>
            <a:off x="7166219" y="2531329"/>
            <a:ext cx="1632719" cy="1633895"/>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3347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654D-B386-C07C-46B4-A9E8609D6DB8}"/>
              </a:ext>
            </a:extLst>
          </p:cNvPr>
          <p:cNvSpPr>
            <a:spLocks noGrp="1"/>
          </p:cNvSpPr>
          <p:nvPr>
            <p:ph type="title"/>
          </p:nvPr>
        </p:nvSpPr>
        <p:spPr>
          <a:xfrm>
            <a:off x="3717625" y="2060972"/>
            <a:ext cx="4887057" cy="1021556"/>
          </a:xfrm>
        </p:spPr>
        <p:txBody>
          <a:bodyPr/>
          <a:lstStyle/>
          <a:p>
            <a:pPr marL="285750" indent="-285750">
              <a:spcBef>
                <a:spcPts val="600"/>
              </a:spcBef>
              <a:buFont typeface="Arial"/>
              <a:buChar char="•"/>
            </a:pPr>
            <a:r>
              <a:rPr lang="en-US">
                <a:solidFill>
                  <a:srgbClr val="FFFFFF"/>
                </a:solidFill>
                <a:latin typeface="Arial"/>
                <a:ea typeface="ＭＳ Ｐゴシック"/>
                <a:cs typeface="Arial"/>
              </a:rPr>
              <a:t>ICC Update</a:t>
            </a:r>
          </a:p>
          <a:p>
            <a:endParaRPr lang="en-US">
              <a:solidFill>
                <a:srgbClr val="FFFFFF"/>
              </a:solidFill>
              <a:latin typeface="Arial"/>
              <a:ea typeface="ＭＳ Ｐゴシック"/>
              <a:cs typeface="Arial"/>
            </a:endParaRPr>
          </a:p>
        </p:txBody>
      </p:sp>
    </p:spTree>
    <p:extLst>
      <p:ext uri="{BB962C8B-B14F-4D97-AF65-F5344CB8AC3E}">
        <p14:creationId xmlns:p14="http://schemas.microsoft.com/office/powerpoint/2010/main" val="1720559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A0D3D-2064-A9B5-65E2-9BF2169CD2DC}"/>
              </a:ext>
            </a:extLst>
          </p:cNvPr>
          <p:cNvSpPr>
            <a:spLocks noGrp="1"/>
          </p:cNvSpPr>
          <p:nvPr>
            <p:ph type="title"/>
          </p:nvPr>
        </p:nvSpPr>
        <p:spPr/>
        <p:txBody>
          <a:bodyPr/>
          <a:lstStyle/>
          <a:p>
            <a:r>
              <a:rPr lang="en-US">
                <a:latin typeface="Arial"/>
                <a:ea typeface="ＭＳ Ｐゴシック"/>
              </a:rPr>
              <a:t>ICC Second Code Action Hearings Results</a:t>
            </a:r>
            <a:endParaRPr lang="en-US"/>
          </a:p>
        </p:txBody>
      </p:sp>
      <p:sp>
        <p:nvSpPr>
          <p:cNvPr id="3" name="Text Placeholder 2">
            <a:extLst>
              <a:ext uri="{FF2B5EF4-FFF2-40B4-BE49-F238E27FC236}">
                <a16:creationId xmlns:a16="http://schemas.microsoft.com/office/drawing/2014/main" id="{64EC2F1F-4B32-394E-7908-F4F1B2FB5D16}"/>
              </a:ext>
            </a:extLst>
          </p:cNvPr>
          <p:cNvSpPr>
            <a:spLocks noGrp="1"/>
          </p:cNvSpPr>
          <p:nvPr>
            <p:ph type="body" sz="quarter" idx="11"/>
          </p:nvPr>
        </p:nvSpPr>
        <p:spPr>
          <a:xfrm>
            <a:off x="457200" y="1051560"/>
            <a:ext cx="4546502" cy="2743200"/>
          </a:xfrm>
        </p:spPr>
        <p:txBody>
          <a:bodyPr vert="horz" lIns="91440" tIns="45720" rIns="91440" bIns="45720" anchor="t"/>
          <a:lstStyle/>
          <a:p>
            <a:r>
              <a:rPr lang="en-US">
                <a:latin typeface="Arial"/>
                <a:ea typeface="ＭＳ Ｐゴシック"/>
              </a:rPr>
              <a:t>Held October 23rd – Oct 30th</a:t>
            </a:r>
            <a:endParaRPr lang="en-US"/>
          </a:p>
          <a:p>
            <a:endParaRPr lang="en-US">
              <a:latin typeface="Arial"/>
              <a:ea typeface="ＭＳ Ｐゴシック"/>
            </a:endParaRPr>
          </a:p>
          <a:p>
            <a:r>
              <a:rPr lang="en-US">
                <a:latin typeface="Arial"/>
                <a:ea typeface="ＭＳ Ｐゴシック"/>
              </a:rPr>
              <a:t>Committee on Health Care testified regarding several proposals</a:t>
            </a:r>
            <a:endParaRPr lang="en-US"/>
          </a:p>
          <a:p>
            <a:endParaRPr lang="en-US"/>
          </a:p>
          <a:p>
            <a:r>
              <a:rPr lang="en-US">
                <a:latin typeface="Arial"/>
                <a:ea typeface="ＭＳ Ｐゴシック"/>
                <a:cs typeface="Arial"/>
              </a:rPr>
              <a:t>Definition of Clinical Need Approved </a:t>
            </a:r>
            <a:endParaRPr lang="en-US">
              <a:solidFill>
                <a:srgbClr val="3F3F3F"/>
              </a:solidFill>
              <a:cs typeface="Arial"/>
            </a:endParaRPr>
          </a:p>
          <a:p>
            <a:pPr marL="0" indent="0">
              <a:buNone/>
            </a:pPr>
            <a:endParaRPr lang="en-US" sz="1400">
              <a:solidFill>
                <a:srgbClr val="00201A"/>
              </a:solidFill>
              <a:latin typeface="Roboto"/>
              <a:ea typeface="Roboto"/>
              <a:cs typeface="Roboto"/>
            </a:endParaRPr>
          </a:p>
          <a:p>
            <a:r>
              <a:rPr lang="en-US" sz="1400">
                <a:solidFill>
                  <a:srgbClr val="00201A"/>
                </a:solidFill>
                <a:latin typeface="Roboto"/>
                <a:ea typeface="Roboto"/>
                <a:cs typeface="Roboto"/>
              </a:rPr>
              <a:t>An enhanced level of safety or security required to address care or welfare risks for care recipients</a:t>
            </a:r>
          </a:p>
        </p:txBody>
      </p:sp>
      <p:pic>
        <p:nvPicPr>
          <p:cNvPr id="5" name="Picture 4" descr="CCICC – Colorado Chapter of the International Code Council">
            <a:extLst>
              <a:ext uri="{FF2B5EF4-FFF2-40B4-BE49-F238E27FC236}">
                <a16:creationId xmlns:a16="http://schemas.microsoft.com/office/drawing/2014/main" id="{45824AC7-D42D-A8DB-4A92-BBA29F2AF4BB}"/>
              </a:ext>
            </a:extLst>
          </p:cNvPr>
          <p:cNvPicPr>
            <a:picLocks noChangeAspect="1"/>
          </p:cNvPicPr>
          <p:nvPr/>
        </p:nvPicPr>
        <p:blipFill>
          <a:blip r:embed="rId2"/>
          <a:srcRect r="29067" b="-1205"/>
          <a:stretch/>
        </p:blipFill>
        <p:spPr>
          <a:xfrm>
            <a:off x="5281247" y="1049036"/>
            <a:ext cx="3308652" cy="3155388"/>
          </a:xfrm>
          <a:prstGeom prst="rect">
            <a:avLst/>
          </a:prstGeom>
        </p:spPr>
      </p:pic>
    </p:spTree>
    <p:extLst>
      <p:ext uri="{BB962C8B-B14F-4D97-AF65-F5344CB8AC3E}">
        <p14:creationId xmlns:p14="http://schemas.microsoft.com/office/powerpoint/2010/main" val="3256496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Welcome!</a:t>
            </a:r>
          </a:p>
        </p:txBody>
      </p:sp>
    </p:spTree>
    <p:extLst>
      <p:ext uri="{BB962C8B-B14F-4D97-AF65-F5344CB8AC3E}">
        <p14:creationId xmlns:p14="http://schemas.microsoft.com/office/powerpoint/2010/main" val="3021728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32A0-0ABC-BF8E-0D32-FDC0D4B177C2}"/>
              </a:ext>
            </a:extLst>
          </p:cNvPr>
          <p:cNvSpPr>
            <a:spLocks noGrp="1"/>
          </p:cNvSpPr>
          <p:nvPr>
            <p:ph type="title"/>
          </p:nvPr>
        </p:nvSpPr>
        <p:spPr/>
        <p:txBody>
          <a:bodyPr/>
          <a:lstStyle/>
          <a:p>
            <a:r>
              <a:rPr lang="en-US">
                <a:latin typeface="Arial"/>
                <a:ea typeface="ＭＳ Ｐゴシック"/>
                <a:cs typeface="Arial"/>
              </a:rPr>
              <a:t>ICC Second Code Action Hearings Results</a:t>
            </a:r>
            <a:endParaRPr lang="fr-FR">
              <a:latin typeface="Arial"/>
              <a:ea typeface="ＭＳ Ｐゴシック"/>
            </a:endParaRPr>
          </a:p>
        </p:txBody>
      </p:sp>
      <p:sp>
        <p:nvSpPr>
          <p:cNvPr id="3" name="Text Placeholder 2">
            <a:extLst>
              <a:ext uri="{FF2B5EF4-FFF2-40B4-BE49-F238E27FC236}">
                <a16:creationId xmlns:a16="http://schemas.microsoft.com/office/drawing/2014/main" id="{74FD0FCF-CD9C-03FF-28FA-2B36E4399425}"/>
              </a:ext>
            </a:extLst>
          </p:cNvPr>
          <p:cNvSpPr>
            <a:spLocks noGrp="1"/>
          </p:cNvSpPr>
          <p:nvPr>
            <p:ph type="body" sz="quarter" idx="11"/>
          </p:nvPr>
        </p:nvSpPr>
        <p:spPr/>
        <p:txBody>
          <a:bodyPr vert="horz" lIns="91440" tIns="45720" rIns="91440" bIns="45720" anchor="t"/>
          <a:lstStyle/>
          <a:p>
            <a:r>
              <a:rPr lang="en-US">
                <a:latin typeface="Arial"/>
                <a:ea typeface="ＭＳ Ｐゴシック"/>
                <a:cs typeface="Arial"/>
              </a:rPr>
              <a:t>Requirement for closers on Group I-1</a:t>
            </a:r>
            <a:endParaRPr lang="en-US">
              <a:solidFill>
                <a:srgbClr val="3F3F3F"/>
              </a:solidFill>
              <a:latin typeface="Arial"/>
              <a:ea typeface="ＭＳ Ｐゴシック"/>
              <a:cs typeface="Arial"/>
            </a:endParaRPr>
          </a:p>
          <a:p>
            <a:endParaRPr lang="en-US" sz="1400">
              <a:solidFill>
                <a:srgbClr val="3F3F3F"/>
              </a:solidFill>
              <a:latin typeface="Roboto"/>
              <a:ea typeface="Roboto"/>
              <a:cs typeface="Roboto"/>
            </a:endParaRPr>
          </a:p>
          <a:p>
            <a:r>
              <a:rPr lang="en-US" sz="1400">
                <a:solidFill>
                  <a:srgbClr val="00201A"/>
                </a:solidFill>
                <a:latin typeface="Roboto"/>
                <a:ea typeface="Roboto"/>
                <a:cs typeface="Roboto"/>
              </a:rPr>
              <a:t>Automatic closers on corridor doors within Assisted Living Facilities will not be required</a:t>
            </a:r>
            <a:endParaRPr lang="en-US" sz="1400">
              <a:solidFill>
                <a:srgbClr val="3F3F3F"/>
              </a:solidFill>
              <a:latin typeface="Roboto"/>
              <a:ea typeface="Roboto"/>
              <a:cs typeface="Roboto"/>
            </a:endParaRPr>
          </a:p>
          <a:p>
            <a:endParaRPr lang="en-US" sz="1400">
              <a:solidFill>
                <a:srgbClr val="00201A"/>
              </a:solidFill>
              <a:latin typeface="Roboto"/>
              <a:ea typeface="Roboto"/>
              <a:cs typeface="Roboto"/>
            </a:endParaRPr>
          </a:p>
          <a:p>
            <a:r>
              <a:rPr lang="en-US">
                <a:latin typeface="Arial"/>
                <a:ea typeface="ＭＳ Ｐゴシック"/>
                <a:cs typeface="Arial"/>
              </a:rPr>
              <a:t>Handwashing Station water temperature</a:t>
            </a:r>
            <a:endParaRPr lang="en-US">
              <a:solidFill>
                <a:srgbClr val="3F3F3F"/>
              </a:solidFill>
              <a:cs typeface="Arial"/>
            </a:endParaRPr>
          </a:p>
          <a:p>
            <a:endParaRPr lang="en-US" sz="1400">
              <a:solidFill>
                <a:srgbClr val="3F3F3F"/>
              </a:solidFill>
              <a:latin typeface="Roboto"/>
              <a:ea typeface="Roboto"/>
              <a:cs typeface="Roboto"/>
            </a:endParaRPr>
          </a:p>
          <a:p>
            <a:r>
              <a:rPr lang="en-US" sz="1400">
                <a:solidFill>
                  <a:srgbClr val="00201A"/>
                </a:solidFill>
                <a:latin typeface="Roboto"/>
                <a:ea typeface="Roboto"/>
                <a:cs typeface="Roboto"/>
              </a:rPr>
              <a:t>Final solution has not been achieved to this issue</a:t>
            </a:r>
            <a:endParaRPr lang="en-US" sz="1400">
              <a:solidFill>
                <a:srgbClr val="3F3F3F"/>
              </a:solidFill>
              <a:latin typeface="Roboto"/>
              <a:ea typeface="Roboto"/>
              <a:cs typeface="Roboto"/>
            </a:endParaRPr>
          </a:p>
          <a:p>
            <a:endParaRPr lang="en-US" sz="1400">
              <a:solidFill>
                <a:srgbClr val="00201A"/>
              </a:solidFill>
              <a:latin typeface="Roboto"/>
              <a:ea typeface="Roboto"/>
              <a:cs typeface="Roboto"/>
            </a:endParaRPr>
          </a:p>
          <a:p>
            <a:r>
              <a:rPr lang="en-US" sz="1400">
                <a:solidFill>
                  <a:srgbClr val="00201A"/>
                </a:solidFill>
                <a:latin typeface="Roboto"/>
                <a:ea typeface="Roboto"/>
                <a:cs typeface="Roboto"/>
              </a:rPr>
              <a:t>Progress made with opponents to assist in drafting acceptable language for public comment hearings</a:t>
            </a:r>
          </a:p>
          <a:p>
            <a:endParaRPr lang="en-US">
              <a:latin typeface="Arial"/>
              <a:ea typeface="Roboto"/>
              <a:cs typeface="Arial"/>
            </a:endParaRPr>
          </a:p>
          <a:p>
            <a:r>
              <a:rPr lang="en-US">
                <a:latin typeface="Arial"/>
                <a:ea typeface="Roboto"/>
                <a:cs typeface="Arial"/>
              </a:rPr>
              <a:t>Public Comment Hearings</a:t>
            </a:r>
            <a:endParaRPr lang="en-US">
              <a:solidFill>
                <a:srgbClr val="3F3F3F"/>
              </a:solidFill>
              <a:latin typeface="Arial"/>
              <a:ea typeface="Roboto"/>
              <a:cs typeface="Arial"/>
            </a:endParaRPr>
          </a:p>
          <a:p>
            <a:endParaRPr lang="en-US" sz="1400">
              <a:solidFill>
                <a:srgbClr val="3F3F3F"/>
              </a:solidFill>
              <a:latin typeface="Roboto"/>
              <a:ea typeface="Roboto"/>
              <a:cs typeface="Roboto"/>
            </a:endParaRPr>
          </a:p>
          <a:p>
            <a:r>
              <a:rPr lang="en-US" sz="1400">
                <a:solidFill>
                  <a:srgbClr val="00201A"/>
                </a:solidFill>
                <a:latin typeface="Arial"/>
                <a:ea typeface="Roboto"/>
                <a:cs typeface="Arial"/>
              </a:rPr>
              <a:t>Deadline for submitting comments - March 14, 2025</a:t>
            </a:r>
            <a:endParaRPr lang="en-US" sz="1400">
              <a:solidFill>
                <a:srgbClr val="3F3F3F"/>
              </a:solidFill>
              <a:latin typeface="Arial"/>
              <a:ea typeface="Roboto"/>
              <a:cs typeface="Roboto"/>
            </a:endParaRPr>
          </a:p>
          <a:p>
            <a:r>
              <a:rPr lang="en-US" sz="1400">
                <a:solidFill>
                  <a:srgbClr val="00201A"/>
                </a:solidFill>
                <a:latin typeface="Arial"/>
                <a:ea typeface="Roboto"/>
                <a:cs typeface="Arial"/>
              </a:rPr>
              <a:t>Public Comment Hearings to be held - April 19 - 28, 2026 </a:t>
            </a:r>
          </a:p>
          <a:p>
            <a:endParaRPr lang="en-US" sz="1400">
              <a:solidFill>
                <a:srgbClr val="00201A"/>
              </a:solidFill>
              <a:latin typeface="Roboto"/>
              <a:ea typeface="Roboto"/>
              <a:cs typeface="Roboto"/>
            </a:endParaRPr>
          </a:p>
          <a:p>
            <a:pPr marL="0" indent="0">
              <a:buNone/>
            </a:pPr>
            <a:endParaRPr lang="en-US">
              <a:cs typeface="Arial"/>
            </a:endParaRPr>
          </a:p>
        </p:txBody>
      </p:sp>
    </p:spTree>
    <p:extLst>
      <p:ext uri="{BB962C8B-B14F-4D97-AF65-F5344CB8AC3E}">
        <p14:creationId xmlns:p14="http://schemas.microsoft.com/office/powerpoint/2010/main" val="4123265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654D-B386-C07C-46B4-A9E8609D6DB8}"/>
              </a:ext>
            </a:extLst>
          </p:cNvPr>
          <p:cNvSpPr>
            <a:spLocks noGrp="1"/>
          </p:cNvSpPr>
          <p:nvPr>
            <p:ph type="title"/>
          </p:nvPr>
        </p:nvSpPr>
        <p:spPr>
          <a:xfrm>
            <a:off x="3717625" y="2060972"/>
            <a:ext cx="4572000" cy="1021556"/>
          </a:xfrm>
        </p:spPr>
        <p:txBody>
          <a:bodyPr/>
          <a:lstStyle/>
          <a:p>
            <a:r>
              <a:rPr lang="en-US">
                <a:latin typeface="Arial"/>
                <a:ea typeface="ＭＳ Ｐゴシック"/>
              </a:rPr>
              <a:t>ASHRAE Update</a:t>
            </a:r>
            <a:endParaRPr lang="en-US"/>
          </a:p>
        </p:txBody>
      </p:sp>
    </p:spTree>
    <p:extLst>
      <p:ext uri="{BB962C8B-B14F-4D97-AF65-F5344CB8AC3E}">
        <p14:creationId xmlns:p14="http://schemas.microsoft.com/office/powerpoint/2010/main" val="1409799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32A0-0ABC-BF8E-0D32-FDC0D4B177C2}"/>
              </a:ext>
            </a:extLst>
          </p:cNvPr>
          <p:cNvSpPr>
            <a:spLocks noGrp="1"/>
          </p:cNvSpPr>
          <p:nvPr>
            <p:ph type="title"/>
          </p:nvPr>
        </p:nvSpPr>
        <p:spPr/>
        <p:txBody>
          <a:bodyPr/>
          <a:lstStyle/>
          <a:p>
            <a:r>
              <a:rPr lang="en-US">
                <a:latin typeface="Arial"/>
                <a:ea typeface="ＭＳ Ｐゴシック"/>
              </a:rPr>
              <a:t>ASHRAE/ASHE Standard 170</a:t>
            </a:r>
            <a:endParaRPr lang="en-US"/>
          </a:p>
        </p:txBody>
      </p:sp>
      <p:sp>
        <p:nvSpPr>
          <p:cNvPr id="3" name="Text Placeholder 2">
            <a:extLst>
              <a:ext uri="{FF2B5EF4-FFF2-40B4-BE49-F238E27FC236}">
                <a16:creationId xmlns:a16="http://schemas.microsoft.com/office/drawing/2014/main" id="{74FD0FCF-CD9C-03FF-28FA-2B36E4399425}"/>
              </a:ext>
            </a:extLst>
          </p:cNvPr>
          <p:cNvSpPr>
            <a:spLocks noGrp="1"/>
          </p:cNvSpPr>
          <p:nvPr>
            <p:ph type="body" sz="quarter" idx="11"/>
          </p:nvPr>
        </p:nvSpPr>
        <p:spPr>
          <a:xfrm>
            <a:off x="457200" y="1051560"/>
            <a:ext cx="7507706" cy="2743200"/>
          </a:xfrm>
        </p:spPr>
        <p:txBody>
          <a:bodyPr vert="horz" lIns="91440" tIns="45720" rIns="91440" bIns="45720" anchor="t"/>
          <a:lstStyle/>
          <a:p>
            <a:pPr marL="0" indent="0">
              <a:buNone/>
            </a:pPr>
            <a:r>
              <a:rPr lang="en-US" dirty="0">
                <a:latin typeface="Arial"/>
                <a:ea typeface="ＭＳ Ｐゴシック"/>
                <a:cs typeface="Arial"/>
              </a:rPr>
              <a:t>Addendum m 1st Public Review opening 13 Dec – 27 Jan</a:t>
            </a:r>
            <a:endParaRPr lang="en-US" dirty="0">
              <a:solidFill>
                <a:srgbClr val="3F3F3F"/>
              </a:solidFill>
              <a:latin typeface="Arial"/>
              <a:ea typeface="ＭＳ Ｐゴシック"/>
              <a:cs typeface="Arial"/>
            </a:endParaRPr>
          </a:p>
          <a:p>
            <a:r>
              <a:rPr lang="en-US" sz="1400" dirty="0">
                <a:solidFill>
                  <a:srgbClr val="00201A"/>
                </a:solidFill>
                <a:latin typeface="Roboto"/>
                <a:ea typeface="Roboto"/>
                <a:cs typeface="Roboto"/>
              </a:rPr>
              <a:t>Provides new definition for room unit</a:t>
            </a:r>
            <a:endParaRPr lang="en-US" sz="1400" dirty="0">
              <a:solidFill>
                <a:srgbClr val="3F3F3F"/>
              </a:solidFill>
              <a:latin typeface="Roboto"/>
              <a:ea typeface="Roboto"/>
              <a:cs typeface="Roboto"/>
            </a:endParaRPr>
          </a:p>
          <a:p>
            <a:r>
              <a:rPr lang="en-US" sz="1400" dirty="0">
                <a:solidFill>
                  <a:srgbClr val="00201A"/>
                </a:solidFill>
                <a:latin typeface="Roboto"/>
                <a:ea typeface="Roboto"/>
                <a:cs typeface="Roboto"/>
              </a:rPr>
              <a:t>Revises Tables 7-1, 8-1, 8-2 and 9-1 to incorporate types of room units that are allowable for each space type</a:t>
            </a:r>
          </a:p>
          <a:p>
            <a:r>
              <a:rPr lang="en-US" sz="1400" dirty="0">
                <a:solidFill>
                  <a:srgbClr val="00201A"/>
                </a:solidFill>
                <a:latin typeface="Roboto"/>
                <a:ea typeface="Roboto"/>
                <a:cs typeface="Roboto"/>
              </a:rPr>
              <a:t>Revises the requirements for air change rate provisions with respect to room units</a:t>
            </a:r>
          </a:p>
          <a:p>
            <a:r>
              <a:rPr lang="en-US" sz="1400" dirty="0">
                <a:solidFill>
                  <a:srgbClr val="00201A"/>
                </a:solidFill>
                <a:latin typeface="Roboto"/>
                <a:ea typeface="Roboto"/>
                <a:cs typeface="Roboto"/>
              </a:rPr>
              <a:t>Watch for announcement in HFM Insider</a:t>
            </a:r>
          </a:p>
          <a:p>
            <a:pPr marL="0" indent="0">
              <a:buNone/>
            </a:pPr>
            <a:endParaRPr lang="en-US" sz="1400" dirty="0">
              <a:solidFill>
                <a:srgbClr val="00201A"/>
              </a:solidFill>
              <a:latin typeface="Roboto"/>
              <a:ea typeface="Roboto"/>
              <a:cs typeface="Roboto"/>
            </a:endParaRPr>
          </a:p>
          <a:p>
            <a:pPr marL="0" indent="0">
              <a:buNone/>
            </a:pPr>
            <a:r>
              <a:rPr lang="en-US" dirty="0">
                <a:latin typeface="Arial"/>
                <a:ea typeface="Roboto"/>
                <a:cs typeface="Arial"/>
              </a:rPr>
              <a:t>Addendum r 2nd public review closed with no comments</a:t>
            </a:r>
            <a:endParaRPr lang="en-US" dirty="0">
              <a:solidFill>
                <a:srgbClr val="3F3F3F"/>
              </a:solidFill>
              <a:latin typeface="Arial"/>
              <a:ea typeface="Roboto"/>
              <a:cs typeface="Arial"/>
            </a:endParaRPr>
          </a:p>
          <a:p>
            <a:r>
              <a:rPr lang="en-US" sz="1400" dirty="0">
                <a:solidFill>
                  <a:srgbClr val="00201A"/>
                </a:solidFill>
                <a:latin typeface="Roboto"/>
                <a:ea typeface="Roboto"/>
                <a:cs typeface="Roboto"/>
              </a:rPr>
              <a:t>Revises Table 9-1 Design Parameters for Residential Health, Care, and Support-Specific Spaces</a:t>
            </a:r>
          </a:p>
          <a:p>
            <a:endParaRPr lang="en-US" sz="1400" dirty="0">
              <a:solidFill>
                <a:srgbClr val="00201A"/>
              </a:solidFill>
              <a:latin typeface="Roboto"/>
              <a:ea typeface="Roboto"/>
              <a:cs typeface="Roboto"/>
            </a:endParaRPr>
          </a:p>
          <a:p>
            <a:pPr marL="0" indent="0">
              <a:buNone/>
            </a:pPr>
            <a:r>
              <a:rPr lang="en-US" dirty="0">
                <a:latin typeface="Arial"/>
                <a:ea typeface="Roboto"/>
                <a:cs typeface="Arial"/>
              </a:rPr>
              <a:t>Addendum s 1st public review closed with 1 comment</a:t>
            </a:r>
            <a:endParaRPr lang="en-US" dirty="0">
              <a:solidFill>
                <a:srgbClr val="3F3F3F"/>
              </a:solidFill>
              <a:latin typeface="Arial"/>
              <a:ea typeface="Roboto"/>
              <a:cs typeface="Arial"/>
            </a:endParaRPr>
          </a:p>
          <a:p>
            <a:r>
              <a:rPr lang="en-US" sz="1400" dirty="0">
                <a:solidFill>
                  <a:srgbClr val="00201A"/>
                </a:solidFill>
                <a:latin typeface="Roboto"/>
                <a:ea typeface="Roboto"/>
                <a:cs typeface="Roboto"/>
              </a:rPr>
              <a:t>Provides alignment with FGI spaces</a:t>
            </a:r>
          </a:p>
          <a:p>
            <a:endParaRPr lang="en-US" sz="1400" dirty="0">
              <a:solidFill>
                <a:srgbClr val="00201A"/>
              </a:solidFill>
              <a:latin typeface="Roboto"/>
              <a:ea typeface="Roboto"/>
              <a:cs typeface="Roboto"/>
            </a:endParaRPr>
          </a:p>
        </p:txBody>
      </p:sp>
    </p:spTree>
    <p:extLst>
      <p:ext uri="{BB962C8B-B14F-4D97-AF65-F5344CB8AC3E}">
        <p14:creationId xmlns:p14="http://schemas.microsoft.com/office/powerpoint/2010/main" val="1269909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2DEC9-7277-A41B-9977-BACC6C474733}"/>
              </a:ext>
            </a:extLst>
          </p:cNvPr>
          <p:cNvSpPr>
            <a:spLocks noGrp="1"/>
          </p:cNvSpPr>
          <p:nvPr>
            <p:ph type="title"/>
          </p:nvPr>
        </p:nvSpPr>
        <p:spPr/>
        <p:txBody>
          <a:bodyPr/>
          <a:lstStyle/>
          <a:p>
            <a:r>
              <a:rPr lang="en-US">
                <a:latin typeface="Arial"/>
                <a:ea typeface="ＭＳ Ｐゴシック"/>
              </a:rPr>
              <a:t>ASHRAE/ASHE Guideline 43</a:t>
            </a:r>
            <a:endParaRPr lang="en-US"/>
          </a:p>
        </p:txBody>
      </p:sp>
      <p:sp>
        <p:nvSpPr>
          <p:cNvPr id="3" name="Text Placeholder 2">
            <a:extLst>
              <a:ext uri="{FF2B5EF4-FFF2-40B4-BE49-F238E27FC236}">
                <a16:creationId xmlns:a16="http://schemas.microsoft.com/office/drawing/2014/main" id="{81643812-26F9-1B32-86B0-0BAF05B01A8E}"/>
              </a:ext>
            </a:extLst>
          </p:cNvPr>
          <p:cNvSpPr>
            <a:spLocks noGrp="1"/>
          </p:cNvSpPr>
          <p:nvPr>
            <p:ph type="body" sz="quarter" idx="11"/>
          </p:nvPr>
        </p:nvSpPr>
        <p:spPr>
          <a:xfrm>
            <a:off x="321845" y="803407"/>
            <a:ext cx="5334502" cy="3716205"/>
          </a:xfrm>
        </p:spPr>
        <p:txBody>
          <a:bodyPr vert="horz" lIns="91440" tIns="45720" rIns="91440" bIns="45720" anchor="t"/>
          <a:lstStyle/>
          <a:p>
            <a:pPr marL="228600" lvl="1" indent="0">
              <a:buNone/>
            </a:pPr>
            <a:endParaRPr lang="en-US" dirty="0">
              <a:solidFill>
                <a:srgbClr val="3F3F3F"/>
              </a:solidFill>
              <a:latin typeface="Arial"/>
              <a:ea typeface="ＭＳ Ｐゴシック"/>
              <a:cs typeface="Arial"/>
            </a:endParaRPr>
          </a:p>
          <a:p>
            <a:pPr marL="228600" lvl="1" indent="0">
              <a:buNone/>
            </a:pPr>
            <a:r>
              <a:rPr lang="en-US" dirty="0">
                <a:latin typeface="Arial"/>
                <a:ea typeface="ＭＳ Ｐゴシック"/>
              </a:rPr>
              <a:t>3rd Public Review issued</a:t>
            </a:r>
            <a:endParaRPr lang="en-US" dirty="0"/>
          </a:p>
          <a:p>
            <a:pPr marL="228600" lvl="1" indent="0">
              <a:buNone/>
            </a:pPr>
            <a:r>
              <a:rPr lang="en-US" dirty="0">
                <a:latin typeface="Arial"/>
                <a:ea typeface="ＭＳ Ｐゴシック"/>
              </a:rPr>
              <a:t> </a:t>
            </a:r>
            <a:r>
              <a:rPr lang="en-US" dirty="0">
                <a:latin typeface="Arial"/>
                <a:ea typeface="ＭＳ Ｐゴシック"/>
                <a:cs typeface="Arial"/>
              </a:rPr>
              <a:t>Independent Substantive Change</a:t>
            </a:r>
          </a:p>
          <a:p>
            <a:pPr marL="228600" lvl="1" indent="0">
              <a:buNone/>
            </a:pPr>
            <a:r>
              <a:rPr lang="en-US" dirty="0">
                <a:latin typeface="Arial"/>
                <a:ea typeface="ＭＳ Ｐゴシック"/>
              </a:rPr>
              <a:t> Open for comment November 22, 2024 to</a:t>
            </a:r>
            <a:endParaRPr lang="en-US" dirty="0"/>
          </a:p>
          <a:p>
            <a:pPr marL="228600" lvl="1" indent="0">
              <a:buNone/>
            </a:pPr>
            <a:r>
              <a:rPr lang="en-US" dirty="0">
                <a:latin typeface="Arial"/>
                <a:ea typeface="ＭＳ Ｐゴシック"/>
              </a:rPr>
              <a:t>   January 6, 2025</a:t>
            </a:r>
            <a:endParaRPr lang="en-US" dirty="0"/>
          </a:p>
          <a:p>
            <a:pPr marL="228600" lvl="1" indent="0">
              <a:buNone/>
            </a:pPr>
            <a:endParaRPr lang="en-US" dirty="0">
              <a:latin typeface="Arial"/>
              <a:ea typeface="ＭＳ Ｐゴシック"/>
            </a:endParaRPr>
          </a:p>
          <a:p>
            <a:pPr marL="228600" lvl="1" indent="0">
              <a:buNone/>
            </a:pPr>
            <a:r>
              <a:rPr lang="en-US" dirty="0">
                <a:latin typeface="Arial"/>
                <a:ea typeface="ＭＳ Ｐゴシック"/>
              </a:rPr>
              <a:t>Announced within ASHE Insider 26 November</a:t>
            </a:r>
          </a:p>
          <a:p>
            <a:pPr marL="228600" lvl="1" indent="0">
              <a:buNone/>
            </a:pPr>
            <a:endParaRPr lang="en-US" dirty="0">
              <a:latin typeface="Arial"/>
              <a:ea typeface="ＭＳ Ｐゴシック"/>
            </a:endParaRPr>
          </a:p>
          <a:p>
            <a:pPr marL="228600" lvl="1" indent="0">
              <a:buNone/>
            </a:pPr>
            <a:r>
              <a:rPr lang="en-US" dirty="0">
                <a:latin typeface="Arial"/>
                <a:ea typeface="ＭＳ Ｐゴシック"/>
              </a:rPr>
              <a:t>Have received 2 comments to date</a:t>
            </a:r>
          </a:p>
          <a:p>
            <a:pPr marL="228600" lvl="1" indent="0">
              <a:buNone/>
            </a:pPr>
            <a:r>
              <a:rPr lang="en-US" dirty="0">
                <a:latin typeface="Arial"/>
                <a:ea typeface="ＭＳ Ｐゴシック"/>
              </a:rPr>
              <a:t> Work group to address comments as they are</a:t>
            </a:r>
          </a:p>
          <a:p>
            <a:pPr marL="228600" lvl="1" indent="0">
              <a:buNone/>
            </a:pPr>
            <a:r>
              <a:rPr lang="en-US" dirty="0">
                <a:latin typeface="Arial"/>
                <a:ea typeface="ＭＳ Ｐゴシック"/>
              </a:rPr>
              <a:t>   received</a:t>
            </a:r>
          </a:p>
        </p:txBody>
      </p:sp>
      <p:pic>
        <p:nvPicPr>
          <p:cNvPr id="4" name="Picture 3" descr="A screenshot of a document&#10;&#10;Description automatically generated">
            <a:extLst>
              <a:ext uri="{FF2B5EF4-FFF2-40B4-BE49-F238E27FC236}">
                <a16:creationId xmlns:a16="http://schemas.microsoft.com/office/drawing/2014/main" id="{6969D15A-DDF5-DE1B-457A-DD312CB15EE0}"/>
              </a:ext>
            </a:extLst>
          </p:cNvPr>
          <p:cNvPicPr>
            <a:picLocks noChangeAspect="1"/>
          </p:cNvPicPr>
          <p:nvPr/>
        </p:nvPicPr>
        <p:blipFill>
          <a:blip r:embed="rId2"/>
          <a:stretch>
            <a:fillRect/>
          </a:stretch>
        </p:blipFill>
        <p:spPr>
          <a:xfrm>
            <a:off x="5900970" y="804611"/>
            <a:ext cx="2786349" cy="3406442"/>
          </a:xfrm>
          <a:prstGeom prst="rect">
            <a:avLst/>
          </a:prstGeom>
        </p:spPr>
      </p:pic>
    </p:spTree>
    <p:extLst>
      <p:ext uri="{BB962C8B-B14F-4D97-AF65-F5344CB8AC3E}">
        <p14:creationId xmlns:p14="http://schemas.microsoft.com/office/powerpoint/2010/main" val="2216144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C1937-ABA1-2F16-C668-8BC4D8E32CE2}"/>
              </a:ext>
            </a:extLst>
          </p:cNvPr>
          <p:cNvSpPr>
            <a:spLocks noGrp="1"/>
          </p:cNvSpPr>
          <p:nvPr>
            <p:ph type="title"/>
          </p:nvPr>
        </p:nvSpPr>
        <p:spPr/>
        <p:txBody>
          <a:bodyPr/>
          <a:lstStyle/>
          <a:p>
            <a:r>
              <a:rPr lang="en-US"/>
              <a:t>Call to Action</a:t>
            </a:r>
          </a:p>
        </p:txBody>
      </p:sp>
      <p:sp>
        <p:nvSpPr>
          <p:cNvPr id="3" name="Text Placeholder 2">
            <a:extLst>
              <a:ext uri="{FF2B5EF4-FFF2-40B4-BE49-F238E27FC236}">
                <a16:creationId xmlns:a16="http://schemas.microsoft.com/office/drawing/2014/main" id="{45685212-B409-CB1D-4DDC-5BFA7BA54684}"/>
              </a:ext>
            </a:extLst>
          </p:cNvPr>
          <p:cNvSpPr>
            <a:spLocks noGrp="1"/>
          </p:cNvSpPr>
          <p:nvPr>
            <p:ph type="body" sz="quarter" idx="11"/>
          </p:nvPr>
        </p:nvSpPr>
        <p:spPr/>
        <p:txBody>
          <a:bodyPr/>
          <a:lstStyle/>
          <a:p>
            <a:r>
              <a:rPr lang="en-US"/>
              <a:t>Open for comments until 6 January 2025</a:t>
            </a:r>
          </a:p>
          <a:p>
            <a:endParaRPr lang="en-US"/>
          </a:p>
          <a:p>
            <a:r>
              <a:rPr lang="en-US"/>
              <a:t>Please share with chapter members</a:t>
            </a:r>
          </a:p>
          <a:p>
            <a:endParaRPr lang="en-US"/>
          </a:p>
          <a:p>
            <a:r>
              <a:rPr lang="en-US"/>
              <a:t>To comment visit ASHRAE Public Review Draft Standards Webpage</a:t>
            </a:r>
          </a:p>
          <a:p>
            <a:pPr lvl="1"/>
            <a:r>
              <a:rPr lang="en-US">
                <a:hlinkClick r:id="rId2"/>
              </a:rPr>
              <a:t>https://osr.ashrae.org/default.aspx</a:t>
            </a:r>
            <a:endParaRPr lang="en-US"/>
          </a:p>
        </p:txBody>
      </p:sp>
      <p:pic>
        <p:nvPicPr>
          <p:cNvPr id="5" name="Picture 4">
            <a:extLst>
              <a:ext uri="{FF2B5EF4-FFF2-40B4-BE49-F238E27FC236}">
                <a16:creationId xmlns:a16="http://schemas.microsoft.com/office/drawing/2014/main" id="{6F924793-F311-5CC2-BD6E-0A5B71B69B2E}"/>
              </a:ext>
            </a:extLst>
          </p:cNvPr>
          <p:cNvPicPr>
            <a:picLocks noChangeAspect="1"/>
          </p:cNvPicPr>
          <p:nvPr/>
        </p:nvPicPr>
        <p:blipFill>
          <a:blip r:embed="rId3"/>
          <a:stretch>
            <a:fillRect/>
          </a:stretch>
        </p:blipFill>
        <p:spPr>
          <a:xfrm>
            <a:off x="745580" y="2968631"/>
            <a:ext cx="7405025" cy="1210939"/>
          </a:xfrm>
          <a:prstGeom prst="rect">
            <a:avLst/>
          </a:prstGeom>
        </p:spPr>
      </p:pic>
      <p:sp>
        <p:nvSpPr>
          <p:cNvPr id="6" name="Arrow: Down 5">
            <a:extLst>
              <a:ext uri="{FF2B5EF4-FFF2-40B4-BE49-F238E27FC236}">
                <a16:creationId xmlns:a16="http://schemas.microsoft.com/office/drawing/2014/main" id="{BAC7022E-014C-2F8C-1144-6C44751FC04E}"/>
              </a:ext>
            </a:extLst>
          </p:cNvPr>
          <p:cNvSpPr/>
          <p:nvPr/>
        </p:nvSpPr>
        <p:spPr>
          <a:xfrm rot="18667575">
            <a:off x="372978" y="3073211"/>
            <a:ext cx="456822" cy="412511"/>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454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52BF-91C5-39BD-97FF-9ABE6C70A39D}"/>
              </a:ext>
            </a:extLst>
          </p:cNvPr>
          <p:cNvSpPr>
            <a:spLocks noGrp="1"/>
          </p:cNvSpPr>
          <p:nvPr>
            <p:ph type="title"/>
          </p:nvPr>
        </p:nvSpPr>
        <p:spPr/>
        <p:txBody>
          <a:bodyPr/>
          <a:lstStyle/>
          <a:p>
            <a:r>
              <a:rPr lang="en-US"/>
              <a:t>Sustainability and Decarbonization </a:t>
            </a:r>
          </a:p>
        </p:txBody>
      </p:sp>
    </p:spTree>
    <p:extLst>
      <p:ext uri="{BB962C8B-B14F-4D97-AF65-F5344CB8AC3E}">
        <p14:creationId xmlns:p14="http://schemas.microsoft.com/office/powerpoint/2010/main" val="3906334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2FA23-16B9-780E-8FD4-91D1D5F7B967}"/>
              </a:ext>
            </a:extLst>
          </p:cNvPr>
          <p:cNvSpPr>
            <a:spLocks noGrp="1"/>
          </p:cNvSpPr>
          <p:nvPr>
            <p:ph type="title"/>
          </p:nvPr>
        </p:nvSpPr>
        <p:spPr/>
        <p:txBody>
          <a:bodyPr/>
          <a:lstStyle/>
          <a:p>
            <a:r>
              <a:rPr lang="en-US" b="0" i="0" u="none" strike="noStrike">
                <a:solidFill>
                  <a:srgbClr val="003087"/>
                </a:solidFill>
                <a:effectLst/>
                <a:latin typeface="Arial" panose="020B0604020202020204" pitchFamily="34" charset="0"/>
              </a:rPr>
              <a:t>AMC Sustainability Interest Group</a:t>
            </a:r>
            <a:endParaRPr lang="en-US"/>
          </a:p>
        </p:txBody>
      </p:sp>
      <p:sp>
        <p:nvSpPr>
          <p:cNvPr id="3" name="Text Placeholder 2">
            <a:extLst>
              <a:ext uri="{FF2B5EF4-FFF2-40B4-BE49-F238E27FC236}">
                <a16:creationId xmlns:a16="http://schemas.microsoft.com/office/drawing/2014/main" id="{0AF8941C-4019-E8A8-D071-470E62CAC186}"/>
              </a:ext>
            </a:extLst>
          </p:cNvPr>
          <p:cNvSpPr>
            <a:spLocks noGrp="1"/>
          </p:cNvSpPr>
          <p:nvPr>
            <p:ph type="body" sz="quarter" idx="11"/>
          </p:nvPr>
        </p:nvSpPr>
        <p:spPr>
          <a:xfrm>
            <a:off x="457200" y="860612"/>
            <a:ext cx="8229600" cy="2934148"/>
          </a:xfrm>
        </p:spPr>
        <p:txBody>
          <a:bodyPr/>
          <a:lstStyle/>
          <a:p>
            <a:pPr algn="l" rtl="0" fontAlgn="base">
              <a:lnSpc>
                <a:spcPct val="150000"/>
              </a:lnSpc>
              <a:buFont typeface="Arial" panose="020B0604020202020204" pitchFamily="34" charset="0"/>
              <a:buChar char="•"/>
            </a:pPr>
            <a:r>
              <a:rPr lang="en-US" sz="1800" b="0" i="0" u="none" strike="noStrike" dirty="0">
                <a:solidFill>
                  <a:srgbClr val="003087"/>
                </a:solidFill>
                <a:effectLst/>
                <a:latin typeface="Arial" panose="020B0604020202020204" pitchFamily="34" charset="0"/>
              </a:rPr>
              <a:t>Collaborative community supported by ASHE, the Association of American Medical Colleges (AAMC), and Practice </a:t>
            </a:r>
            <a:r>
              <a:rPr lang="en-US" sz="1800" b="0" i="0" u="none" strike="noStrike" dirty="0" err="1">
                <a:solidFill>
                  <a:srgbClr val="003087"/>
                </a:solidFill>
                <a:effectLst/>
                <a:latin typeface="Arial" panose="020B0604020202020204" pitchFamily="34" charset="0"/>
              </a:rPr>
              <a:t>Greenhealth</a:t>
            </a:r>
            <a:r>
              <a:rPr lang="en-US" sz="1800" b="0" i="0" dirty="0">
                <a:solidFill>
                  <a:srgbClr val="3F3F3F"/>
                </a:solidFill>
                <a:effectLst/>
                <a:latin typeface="Arial" panose="020B0604020202020204" pitchFamily="34" charset="0"/>
              </a:rPr>
              <a:t>​</a:t>
            </a:r>
            <a:endParaRPr lang="en-US" b="0" i="0" dirty="0">
              <a:solidFill>
                <a:srgbClr val="3F3F3F"/>
              </a:solidFill>
              <a:effectLst/>
              <a:latin typeface="Arial" panose="020B0604020202020204" pitchFamily="34" charset="0"/>
            </a:endParaRPr>
          </a:p>
          <a:p>
            <a:pPr lvl="1">
              <a:lnSpc>
                <a:spcPct val="150000"/>
              </a:lnSpc>
              <a:buFont typeface="Arial" panose="020B0604020202020204" pitchFamily="34" charset="0"/>
              <a:buChar char="•"/>
            </a:pPr>
            <a:r>
              <a:rPr lang="en-US" sz="1600" b="0" i="0" u="none" strike="noStrike" dirty="0">
                <a:solidFill>
                  <a:srgbClr val="003087"/>
                </a:solidFill>
                <a:effectLst/>
                <a:latin typeface="Arial" panose="020B0604020202020204" pitchFamily="34" charset="0"/>
              </a:rPr>
              <a:t>Bimonthly meetings to connect on critical topics of sustainability and climate action specific to academic medicine. </a:t>
            </a:r>
            <a:r>
              <a:rPr lang="en-US" sz="1600" b="0" i="0" dirty="0">
                <a:solidFill>
                  <a:srgbClr val="3F3F3F"/>
                </a:solidFill>
                <a:effectLst/>
                <a:latin typeface="Arial" panose="020B0604020202020204" pitchFamily="34" charset="0"/>
              </a:rPr>
              <a:t>​</a:t>
            </a:r>
          </a:p>
          <a:p>
            <a:pPr lvl="1">
              <a:lnSpc>
                <a:spcPct val="150000"/>
              </a:lnSpc>
              <a:buFont typeface="Arial" panose="020B0604020202020204" pitchFamily="34" charset="0"/>
              <a:buChar char="•"/>
            </a:pPr>
            <a:r>
              <a:rPr lang="en-US" sz="1600" b="0" i="0" u="none" strike="noStrike" dirty="0">
                <a:solidFill>
                  <a:srgbClr val="003087"/>
                </a:solidFill>
                <a:effectLst/>
                <a:latin typeface="Arial" panose="020B0604020202020204" pitchFamily="34" charset="0"/>
              </a:rPr>
              <a:t>Online platform to connect, share, and learn virtually.</a:t>
            </a:r>
            <a:r>
              <a:rPr lang="en-US" sz="1600" b="0" i="0" dirty="0">
                <a:solidFill>
                  <a:srgbClr val="3F3F3F"/>
                </a:solidFill>
                <a:effectLst/>
                <a:latin typeface="Arial" panose="020B0604020202020204" pitchFamily="34" charset="0"/>
              </a:rPr>
              <a:t>​</a:t>
            </a:r>
          </a:p>
          <a:p>
            <a:pPr lvl="1">
              <a:lnSpc>
                <a:spcPct val="150000"/>
              </a:lnSpc>
              <a:buFont typeface="Arial" panose="020B0604020202020204" pitchFamily="34" charset="0"/>
              <a:buChar char="•"/>
            </a:pPr>
            <a:r>
              <a:rPr lang="en-US" sz="1600" b="0" i="0" u="none" strike="noStrike" dirty="0">
                <a:solidFill>
                  <a:srgbClr val="003087"/>
                </a:solidFill>
                <a:effectLst/>
                <a:latin typeface="Arial" panose="020B0604020202020204" pitchFamily="34" charset="0"/>
              </a:rPr>
              <a:t>Over </a:t>
            </a:r>
            <a:r>
              <a:rPr lang="en-US" sz="1600" dirty="0">
                <a:solidFill>
                  <a:srgbClr val="003087"/>
                </a:solidFill>
              </a:rPr>
              <a:t>435</a:t>
            </a:r>
            <a:r>
              <a:rPr lang="en-US" sz="1600" b="0" i="0" u="none" strike="noStrike" dirty="0">
                <a:solidFill>
                  <a:srgbClr val="003087"/>
                </a:solidFill>
                <a:effectLst/>
                <a:latin typeface="Arial" panose="020B0604020202020204" pitchFamily="34" charset="0"/>
              </a:rPr>
              <a:t> current members.</a:t>
            </a:r>
            <a:r>
              <a:rPr lang="en-US" sz="1600" b="0" i="0" dirty="0">
                <a:solidFill>
                  <a:srgbClr val="3F3F3F"/>
                </a:solidFill>
                <a:effectLst/>
                <a:latin typeface="Arial" panose="020B0604020202020204" pitchFamily="34" charset="0"/>
              </a:rPr>
              <a:t>​</a:t>
            </a:r>
          </a:p>
          <a:p>
            <a:pPr lvl="1">
              <a:lnSpc>
                <a:spcPct val="150000"/>
              </a:lnSpc>
              <a:buFont typeface="Arial" panose="020B0604020202020204" pitchFamily="34" charset="0"/>
              <a:buChar char="•"/>
            </a:pPr>
            <a:r>
              <a:rPr lang="en-US" sz="1600" b="0" i="0" u="none" strike="noStrike" dirty="0">
                <a:solidFill>
                  <a:srgbClr val="003087"/>
                </a:solidFill>
                <a:effectLst/>
                <a:latin typeface="Arial" panose="020B0604020202020204" pitchFamily="34" charset="0"/>
              </a:rPr>
              <a:t>In-person opportunities at national meetings such as </a:t>
            </a:r>
            <a:r>
              <a:rPr lang="en-US" sz="1600" b="0" i="0" u="none" strike="noStrike" dirty="0" err="1">
                <a:solidFill>
                  <a:srgbClr val="003087"/>
                </a:solidFill>
                <a:effectLst/>
                <a:latin typeface="Arial" panose="020B0604020202020204" pitchFamily="34" charset="0"/>
              </a:rPr>
              <a:t>CleanMed</a:t>
            </a:r>
            <a:r>
              <a:rPr lang="en-US" sz="1600" b="0" i="0" u="none" strike="noStrike" dirty="0">
                <a:solidFill>
                  <a:srgbClr val="003087"/>
                </a:solidFill>
                <a:effectLst/>
                <a:latin typeface="Arial" panose="020B0604020202020204" pitchFamily="34" charset="0"/>
              </a:rPr>
              <a:t>, ASHE Conferences, and AAMC Annual Meeting. </a:t>
            </a:r>
            <a:endParaRPr lang="en-US" sz="1600" b="0" i="0" dirty="0">
              <a:solidFill>
                <a:srgbClr val="3F3F3F"/>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41428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A45E-1307-77C9-8A91-182AA4A86757}"/>
              </a:ext>
            </a:extLst>
          </p:cNvPr>
          <p:cNvSpPr>
            <a:spLocks noGrp="1"/>
          </p:cNvSpPr>
          <p:nvPr>
            <p:ph type="title"/>
          </p:nvPr>
        </p:nvSpPr>
        <p:spPr/>
        <p:txBody>
          <a:bodyPr/>
          <a:lstStyle/>
          <a:p>
            <a:r>
              <a:rPr lang="en-US" b="0" i="0" u="none" strike="noStrike">
                <a:solidFill>
                  <a:srgbClr val="003087"/>
                </a:solidFill>
                <a:effectLst/>
                <a:latin typeface="Arial" panose="020B0604020202020204" pitchFamily="34" charset="0"/>
              </a:rPr>
              <a:t>AMC Sustainability Interest Group</a:t>
            </a:r>
            <a:r>
              <a:rPr lang="en-US" b="0" i="0">
                <a:solidFill>
                  <a:srgbClr val="000000"/>
                </a:solidFill>
                <a:effectLst/>
                <a:latin typeface="Arial" panose="020B0604020202020204" pitchFamily="34" charset="0"/>
              </a:rPr>
              <a:t>​</a:t>
            </a:r>
            <a:endParaRPr lang="en-US"/>
          </a:p>
        </p:txBody>
      </p:sp>
      <p:sp>
        <p:nvSpPr>
          <p:cNvPr id="3" name="Text Placeholder 2">
            <a:extLst>
              <a:ext uri="{FF2B5EF4-FFF2-40B4-BE49-F238E27FC236}">
                <a16:creationId xmlns:a16="http://schemas.microsoft.com/office/drawing/2014/main" id="{CEDE6EDE-72E3-CB0F-BCDF-E4B84A6F059E}"/>
              </a:ext>
            </a:extLst>
          </p:cNvPr>
          <p:cNvSpPr>
            <a:spLocks noGrp="1"/>
          </p:cNvSpPr>
          <p:nvPr>
            <p:ph type="body" sz="quarter" idx="11"/>
          </p:nvPr>
        </p:nvSpPr>
        <p:spPr>
          <a:xfrm>
            <a:off x="457200" y="899031"/>
            <a:ext cx="8229600" cy="3679843"/>
          </a:xfrm>
        </p:spPr>
        <p:txBody>
          <a:bodyPr/>
          <a:lstStyle/>
          <a:p>
            <a:pPr>
              <a:lnSpc>
                <a:spcPct val="150000"/>
              </a:lnSpc>
            </a:pPr>
            <a:r>
              <a:rPr lang="en-US" dirty="0"/>
              <a:t>Last event was held Thursday, October 31st.</a:t>
            </a:r>
          </a:p>
          <a:p>
            <a:pPr lvl="1">
              <a:lnSpc>
                <a:spcPct val="150000"/>
              </a:lnSpc>
            </a:pPr>
            <a:r>
              <a:rPr lang="en-US" sz="1600" dirty="0"/>
              <a:t>Welcomed four speakers who presented on the role of Medical Directors of Sustainability in their organizations. </a:t>
            </a:r>
          </a:p>
          <a:p>
            <a:pPr lvl="2">
              <a:lnSpc>
                <a:spcPct val="150000"/>
              </a:lnSpc>
            </a:pPr>
            <a:r>
              <a:rPr lang="en-US" sz="1600" dirty="0"/>
              <a:t>Recording is available in the online community </a:t>
            </a:r>
          </a:p>
          <a:p>
            <a:pPr>
              <a:lnSpc>
                <a:spcPct val="150000"/>
              </a:lnSpc>
            </a:pPr>
            <a:r>
              <a:rPr lang="en-US" sz="1600" dirty="0"/>
              <a:t>If you, or members of your chapter, are affiliated with an Academic Medical Center and wish to get involved, reach out to </a:t>
            </a:r>
            <a:r>
              <a:rPr lang="en-US" sz="1600" dirty="0">
                <a:hlinkClick r:id="rId2"/>
              </a:rPr>
              <a:t>awallace@aha.org</a:t>
            </a:r>
            <a:r>
              <a:rPr lang="en-US" sz="1600" dirty="0"/>
              <a:t> for more details. </a:t>
            </a:r>
          </a:p>
          <a:p>
            <a:endParaRPr lang="en-US" dirty="0"/>
          </a:p>
          <a:p>
            <a:r>
              <a:rPr lang="en-US" sz="1600" dirty="0"/>
              <a:t>January 9</a:t>
            </a:r>
            <a:r>
              <a:rPr lang="en-US" sz="1600" baseline="30000" dirty="0"/>
              <a:t>th </a:t>
            </a:r>
            <a:r>
              <a:rPr lang="en-US" sz="1600" dirty="0"/>
              <a:t>- 3pm ET </a:t>
            </a:r>
          </a:p>
          <a:p>
            <a:pPr lvl="2"/>
            <a:r>
              <a:rPr lang="en-US" sz="1600" dirty="0"/>
              <a:t>On The Front Lines of Health Care and Climate Change: What Can We Learn from Crisis Response?</a:t>
            </a:r>
          </a:p>
        </p:txBody>
      </p:sp>
    </p:spTree>
    <p:extLst>
      <p:ext uri="{BB962C8B-B14F-4D97-AF65-F5344CB8AC3E}">
        <p14:creationId xmlns:p14="http://schemas.microsoft.com/office/powerpoint/2010/main" val="3363569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314F-91C4-761A-BA80-24DDFED1CCF7}"/>
              </a:ext>
            </a:extLst>
          </p:cNvPr>
          <p:cNvSpPr>
            <a:spLocks noGrp="1"/>
          </p:cNvSpPr>
          <p:nvPr>
            <p:ph type="title"/>
          </p:nvPr>
        </p:nvSpPr>
        <p:spPr/>
        <p:txBody>
          <a:bodyPr/>
          <a:lstStyle/>
          <a:p>
            <a:r>
              <a:rPr lang="en-US" dirty="0"/>
              <a:t>2025 Sustainability Task Forces</a:t>
            </a:r>
          </a:p>
        </p:txBody>
      </p:sp>
      <p:sp>
        <p:nvSpPr>
          <p:cNvPr id="3" name="Text Placeholder 2">
            <a:extLst>
              <a:ext uri="{FF2B5EF4-FFF2-40B4-BE49-F238E27FC236}">
                <a16:creationId xmlns:a16="http://schemas.microsoft.com/office/drawing/2014/main" id="{705E60C5-987C-476F-1413-A4C4BD5A4B06}"/>
              </a:ext>
            </a:extLst>
          </p:cNvPr>
          <p:cNvSpPr>
            <a:spLocks noGrp="1"/>
          </p:cNvSpPr>
          <p:nvPr>
            <p:ph type="body" sz="quarter" idx="11"/>
          </p:nvPr>
        </p:nvSpPr>
        <p:spPr>
          <a:xfrm>
            <a:off x="457200" y="899032"/>
            <a:ext cx="8229600" cy="3291968"/>
          </a:xfrm>
        </p:spPr>
        <p:txBody>
          <a:bodyPr/>
          <a:lstStyle/>
          <a:p>
            <a:r>
              <a:rPr lang="en-US" dirty="0"/>
              <a:t>Call for Volunteers will be posted on </a:t>
            </a:r>
            <a:r>
              <a:rPr lang="en-US" dirty="0" err="1"/>
              <a:t>myASHE</a:t>
            </a:r>
            <a:r>
              <a:rPr lang="en-US" dirty="0"/>
              <a:t> in December</a:t>
            </a:r>
          </a:p>
          <a:p>
            <a:r>
              <a:rPr lang="en-US" dirty="0"/>
              <a:t>Aiming to kick off in early 2025</a:t>
            </a:r>
          </a:p>
          <a:p>
            <a:endParaRPr lang="en-US" dirty="0"/>
          </a:p>
          <a:p>
            <a:r>
              <a:rPr lang="en-US" dirty="0"/>
              <a:t>Two Task Force focus areas</a:t>
            </a:r>
          </a:p>
          <a:p>
            <a:pPr lvl="2"/>
            <a:r>
              <a:rPr lang="en-US" dirty="0"/>
              <a:t>Sustainability in Reliability Centered Maintenance</a:t>
            </a:r>
          </a:p>
          <a:p>
            <a:pPr lvl="2"/>
            <a:r>
              <a:rPr lang="en-US" dirty="0"/>
              <a:t>Sustainability Innovation</a:t>
            </a:r>
          </a:p>
          <a:p>
            <a:endParaRPr lang="en-US" dirty="0"/>
          </a:p>
          <a:p>
            <a:r>
              <a:rPr lang="en-US" dirty="0"/>
              <a:t>A third Task Force is still in the works</a:t>
            </a:r>
          </a:p>
          <a:p>
            <a:endParaRPr lang="en-US" dirty="0"/>
          </a:p>
          <a:p>
            <a:r>
              <a:rPr lang="en-US" dirty="0"/>
              <a:t>Please share this message and the Call for Volunteers with your chapter membership. </a:t>
            </a:r>
          </a:p>
        </p:txBody>
      </p:sp>
    </p:spTree>
    <p:extLst>
      <p:ext uri="{BB962C8B-B14F-4D97-AF65-F5344CB8AC3E}">
        <p14:creationId xmlns:p14="http://schemas.microsoft.com/office/powerpoint/2010/main" val="2485793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qr code with a white background&#10;&#10;Description automatically generated">
            <a:extLst>
              <a:ext uri="{FF2B5EF4-FFF2-40B4-BE49-F238E27FC236}">
                <a16:creationId xmlns:a16="http://schemas.microsoft.com/office/drawing/2014/main" id="{67F97D59-D74C-E4F6-205E-2B1C17883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812" y="2409384"/>
            <a:ext cx="1881188" cy="1881188"/>
          </a:xfrm>
          <a:prstGeom prst="rect">
            <a:avLst/>
          </a:prstGeom>
        </p:spPr>
      </p:pic>
      <p:sp>
        <p:nvSpPr>
          <p:cNvPr id="2" name="Title 1">
            <a:extLst>
              <a:ext uri="{FF2B5EF4-FFF2-40B4-BE49-F238E27FC236}">
                <a16:creationId xmlns:a16="http://schemas.microsoft.com/office/drawing/2014/main" id="{9F2525FD-8D51-0B1D-E7E9-C2FC94506BB0}"/>
              </a:ext>
            </a:extLst>
          </p:cNvPr>
          <p:cNvSpPr>
            <a:spLocks noGrp="1"/>
          </p:cNvSpPr>
          <p:nvPr>
            <p:ph type="title"/>
          </p:nvPr>
        </p:nvSpPr>
        <p:spPr/>
        <p:txBody>
          <a:bodyPr/>
          <a:lstStyle/>
          <a:p>
            <a:r>
              <a:rPr lang="en-US" dirty="0"/>
              <a:t>ASHE/EPA Pro Bono Verification Program</a:t>
            </a:r>
          </a:p>
        </p:txBody>
      </p:sp>
      <p:sp>
        <p:nvSpPr>
          <p:cNvPr id="3" name="Text Placeholder 2">
            <a:extLst>
              <a:ext uri="{FF2B5EF4-FFF2-40B4-BE49-F238E27FC236}">
                <a16:creationId xmlns:a16="http://schemas.microsoft.com/office/drawing/2014/main" id="{17E7F2F4-7A8A-941A-415F-BC6BC9B60468}"/>
              </a:ext>
            </a:extLst>
          </p:cNvPr>
          <p:cNvSpPr>
            <a:spLocks noGrp="1"/>
          </p:cNvSpPr>
          <p:nvPr>
            <p:ph type="body" sz="quarter" idx="11"/>
          </p:nvPr>
        </p:nvSpPr>
        <p:spPr>
          <a:xfrm>
            <a:off x="176734" y="852928"/>
            <a:ext cx="7307515" cy="3765176"/>
          </a:xfrm>
        </p:spPr>
        <p:txBody>
          <a:bodyPr/>
          <a:lstStyle/>
          <a:p>
            <a:r>
              <a:rPr lang="en-US" sz="1600" dirty="0"/>
              <a:t>Collaboration with EPA’s ENERGY STAR program. </a:t>
            </a:r>
          </a:p>
          <a:p>
            <a:endParaRPr lang="en-US" sz="1600" dirty="0"/>
          </a:p>
          <a:p>
            <a:r>
              <a:rPr lang="en-US" sz="1600" dirty="0"/>
              <a:t>Connect ASHE Licensed Professional (PE or RA) member volunteers with health care facilities looking to get ENERGY STAR certified.</a:t>
            </a:r>
          </a:p>
          <a:p>
            <a:endParaRPr lang="en-US" sz="1600" dirty="0"/>
          </a:p>
          <a:p>
            <a:r>
              <a:rPr lang="en-US" sz="1600" dirty="0"/>
              <a:t>QR code takes you to the webpage for volunteer sign ups. </a:t>
            </a:r>
          </a:p>
          <a:p>
            <a:endParaRPr lang="en-US" sz="1600" dirty="0"/>
          </a:p>
          <a:p>
            <a:r>
              <a:rPr lang="en-US" sz="1600" dirty="0"/>
              <a:t>If your hospital is eligible but needs LP verification, or you are a PE/RA that wants to volunteer to verify, please complete the form and we will be in touch. </a:t>
            </a:r>
          </a:p>
          <a:p>
            <a:endParaRPr lang="en-US" sz="1600" dirty="0"/>
          </a:p>
          <a:p>
            <a:r>
              <a:rPr lang="en-US" sz="1600" dirty="0"/>
              <a:t>We need your help launching this program. Please share with your chapter membership.</a:t>
            </a:r>
          </a:p>
        </p:txBody>
      </p:sp>
    </p:spTree>
    <p:extLst>
      <p:ext uri="{BB962C8B-B14F-4D97-AF65-F5344CB8AC3E}">
        <p14:creationId xmlns:p14="http://schemas.microsoft.com/office/powerpoint/2010/main" val="422764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CC7B9D-6BF3-E6CB-72C3-9733EA90EBC1}"/>
              </a:ext>
            </a:extLst>
          </p:cNvPr>
          <p:cNvSpPr/>
          <p:nvPr/>
        </p:nvSpPr>
        <p:spPr>
          <a:xfrm>
            <a:off x="133597" y="4661064"/>
            <a:ext cx="3020785" cy="200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1615C2-039A-493D-3A96-AF7F2BABDF14}"/>
              </a:ext>
            </a:extLst>
          </p:cNvPr>
          <p:cNvSpPr>
            <a:spLocks noGrp="1"/>
          </p:cNvSpPr>
          <p:nvPr>
            <p:ph type="title"/>
          </p:nvPr>
        </p:nvSpPr>
        <p:spPr>
          <a:xfrm>
            <a:off x="457200" y="209550"/>
            <a:ext cx="8229600" cy="533400"/>
          </a:xfrm>
        </p:spPr>
        <p:txBody>
          <a:bodyPr/>
          <a:lstStyle/>
          <a:p>
            <a:r>
              <a:rPr lang="en-US"/>
              <a:t>Agenda</a:t>
            </a:r>
          </a:p>
        </p:txBody>
      </p:sp>
      <p:sp>
        <p:nvSpPr>
          <p:cNvPr id="3" name="Text Placeholder 2">
            <a:extLst>
              <a:ext uri="{FF2B5EF4-FFF2-40B4-BE49-F238E27FC236}">
                <a16:creationId xmlns:a16="http://schemas.microsoft.com/office/drawing/2014/main" id="{9BC9904D-3D1F-E9FF-33DC-D75731F9D48F}"/>
              </a:ext>
            </a:extLst>
          </p:cNvPr>
          <p:cNvSpPr>
            <a:spLocks noGrp="1"/>
          </p:cNvSpPr>
          <p:nvPr>
            <p:ph type="body" sz="quarter" idx="11"/>
          </p:nvPr>
        </p:nvSpPr>
        <p:spPr>
          <a:xfrm>
            <a:off x="457200" y="713262"/>
            <a:ext cx="8229600" cy="3962400"/>
          </a:xfrm>
        </p:spPr>
        <p:txBody>
          <a:bodyPr vert="horz" lIns="91440" tIns="45720" rIns="91440" bIns="45720" anchor="t"/>
          <a:lstStyle/>
          <a:p>
            <a:pPr>
              <a:spcBef>
                <a:spcPts val="600"/>
              </a:spcBef>
              <a:spcAft>
                <a:spcPts val="200"/>
              </a:spcAft>
            </a:pPr>
            <a:r>
              <a:rPr lang="en-US" dirty="0">
                <a:latin typeface="Arial"/>
                <a:ea typeface="ＭＳ Ｐゴシック"/>
              </a:rPr>
              <a:t>Welcome to Christina Fissori</a:t>
            </a:r>
          </a:p>
          <a:p>
            <a:pPr>
              <a:spcBef>
                <a:spcPts val="600"/>
              </a:spcBef>
              <a:spcAft>
                <a:spcPts val="200"/>
              </a:spcAft>
            </a:pPr>
            <a:r>
              <a:rPr lang="en-US" dirty="0">
                <a:latin typeface="Arial"/>
                <a:ea typeface="ＭＳ Ｐゴシック"/>
              </a:rPr>
              <a:t>Upcoming Chapter Due Dates and Program Updates</a:t>
            </a:r>
          </a:p>
          <a:p>
            <a:pPr>
              <a:spcBef>
                <a:spcPts val="600"/>
              </a:spcBef>
              <a:spcAft>
                <a:spcPts val="200"/>
              </a:spcAft>
            </a:pPr>
            <a:r>
              <a:rPr lang="en-US" dirty="0">
                <a:latin typeface="Arial"/>
                <a:ea typeface="ＭＳ Ｐゴシック"/>
              </a:rPr>
              <a:t>Chapter Winner Announcement for the Core Competency Framework Campaign Contest</a:t>
            </a:r>
          </a:p>
          <a:p>
            <a:pPr>
              <a:spcBef>
                <a:spcPts val="600"/>
              </a:spcBef>
              <a:spcAft>
                <a:spcPts val="200"/>
              </a:spcAft>
            </a:pPr>
            <a:r>
              <a:rPr lang="en-US" dirty="0">
                <a:latin typeface="Arial"/>
                <a:ea typeface="ＭＳ Ｐゴシック"/>
              </a:rPr>
              <a:t>ASHE/NTCC Healthcare Facility Technician Program</a:t>
            </a:r>
          </a:p>
          <a:p>
            <a:pPr>
              <a:spcBef>
                <a:spcPts val="600"/>
              </a:spcBef>
            </a:pPr>
            <a:r>
              <a:rPr lang="en-US" dirty="0">
                <a:latin typeface="Arial"/>
                <a:ea typeface="ＭＳ Ｐゴシック"/>
              </a:rPr>
              <a:t>ICC Code Action Hearing 2</a:t>
            </a:r>
          </a:p>
          <a:p>
            <a:pPr>
              <a:spcBef>
                <a:spcPts val="600"/>
              </a:spcBef>
            </a:pPr>
            <a:r>
              <a:rPr lang="en-US" dirty="0">
                <a:latin typeface="Arial"/>
                <a:ea typeface="ＭＳ Ｐゴシック"/>
              </a:rPr>
              <a:t>ASHRAE/ASHE Guideline 43</a:t>
            </a:r>
          </a:p>
          <a:p>
            <a:pPr>
              <a:spcBef>
                <a:spcPts val="600"/>
              </a:spcBef>
            </a:pPr>
            <a:r>
              <a:rPr lang="en-US" dirty="0">
                <a:latin typeface="Arial"/>
                <a:ea typeface="ＭＳ Ｐゴシック"/>
              </a:rPr>
              <a:t>Academic Medical Center Sustainability Community</a:t>
            </a:r>
          </a:p>
          <a:p>
            <a:pPr>
              <a:spcBef>
                <a:spcPts val="600"/>
              </a:spcBef>
            </a:pPr>
            <a:r>
              <a:rPr lang="en-US" dirty="0">
                <a:latin typeface="Arial"/>
                <a:ea typeface="ＭＳ Ｐゴシック"/>
              </a:rPr>
              <a:t>2025 Sustainability Task Forces</a:t>
            </a:r>
          </a:p>
          <a:p>
            <a:pPr>
              <a:spcBef>
                <a:spcPts val="600"/>
              </a:spcBef>
            </a:pPr>
            <a:r>
              <a:rPr lang="en-US" dirty="0">
                <a:latin typeface="Arial"/>
                <a:ea typeface="ＭＳ Ｐゴシック"/>
              </a:rPr>
              <a:t>ASHE/EPA ENERGY STAR Verification Program</a:t>
            </a:r>
          </a:p>
        </p:txBody>
      </p:sp>
    </p:spTree>
    <p:extLst>
      <p:ext uri="{BB962C8B-B14F-4D97-AF65-F5344CB8AC3E}">
        <p14:creationId xmlns:p14="http://schemas.microsoft.com/office/powerpoint/2010/main" val="1909000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4576-8806-7A6C-BAF1-B0FC6AC0618F}"/>
              </a:ext>
            </a:extLst>
          </p:cNvPr>
          <p:cNvSpPr>
            <a:spLocks noGrp="1"/>
          </p:cNvSpPr>
          <p:nvPr>
            <p:ph type="title"/>
          </p:nvPr>
        </p:nvSpPr>
        <p:spPr/>
        <p:txBody>
          <a:bodyPr/>
          <a:lstStyle/>
          <a:p>
            <a:r>
              <a:rPr lang="en-US" dirty="0"/>
              <a:t>2025 Meeting Dates and Upcoming Events</a:t>
            </a:r>
          </a:p>
        </p:txBody>
      </p:sp>
    </p:spTree>
    <p:extLst>
      <p:ext uri="{BB962C8B-B14F-4D97-AF65-F5344CB8AC3E}">
        <p14:creationId xmlns:p14="http://schemas.microsoft.com/office/powerpoint/2010/main" val="2165928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6263B-0BAF-D11A-204F-031D1AF80CD0}"/>
              </a:ext>
            </a:extLst>
          </p:cNvPr>
          <p:cNvSpPr>
            <a:spLocks noGrp="1"/>
          </p:cNvSpPr>
          <p:nvPr>
            <p:ph type="title"/>
          </p:nvPr>
        </p:nvSpPr>
        <p:spPr/>
        <p:txBody>
          <a:bodyPr/>
          <a:lstStyle/>
          <a:p>
            <a:r>
              <a:rPr lang="en-US" dirty="0"/>
              <a:t>2025 Chapter Calls</a:t>
            </a:r>
          </a:p>
        </p:txBody>
      </p:sp>
      <p:pic>
        <p:nvPicPr>
          <p:cNvPr id="4" name="Picture 8">
            <a:extLst>
              <a:ext uri="{FF2B5EF4-FFF2-40B4-BE49-F238E27FC236}">
                <a16:creationId xmlns:a16="http://schemas.microsoft.com/office/drawing/2014/main" id="{4A549B9E-94B7-91EC-324F-343BC57195E7}"/>
              </a:ext>
            </a:extLst>
          </p:cNvPr>
          <p:cNvPicPr>
            <a:picLocks noChangeAspect="1"/>
          </p:cNvPicPr>
          <p:nvPr/>
        </p:nvPicPr>
        <p:blipFill>
          <a:blip r:embed="rId2"/>
          <a:stretch>
            <a:fillRect/>
          </a:stretch>
        </p:blipFill>
        <p:spPr>
          <a:xfrm>
            <a:off x="3020374" y="974551"/>
            <a:ext cx="38100" cy="2076450"/>
          </a:xfrm>
          <a:prstGeom prst="rect">
            <a:avLst/>
          </a:prstGeom>
        </p:spPr>
      </p:pic>
      <p:sp>
        <p:nvSpPr>
          <p:cNvPr id="5" name="TextBox 4">
            <a:extLst>
              <a:ext uri="{FF2B5EF4-FFF2-40B4-BE49-F238E27FC236}">
                <a16:creationId xmlns:a16="http://schemas.microsoft.com/office/drawing/2014/main" id="{F7064A4B-3F1A-2802-DA7B-44625CF46520}"/>
              </a:ext>
            </a:extLst>
          </p:cNvPr>
          <p:cNvSpPr txBox="1"/>
          <p:nvPr/>
        </p:nvSpPr>
        <p:spPr>
          <a:xfrm>
            <a:off x="3378944" y="971550"/>
            <a:ext cx="5448650" cy="2462213"/>
          </a:xfrm>
          <a:prstGeom prst="rect">
            <a:avLst/>
          </a:prstGeom>
          <a:noFill/>
        </p:spPr>
        <p:txBody>
          <a:bodyPr wrap="square" lIns="91440" tIns="45720" rIns="91440" bIns="45720" rtlCol="0" anchor="t">
            <a:spAutoFit/>
          </a:bodyPr>
          <a:lstStyle/>
          <a:p>
            <a:r>
              <a:rPr lang="en-US" sz="2000" dirty="0">
                <a:solidFill>
                  <a:srgbClr val="003087"/>
                </a:solidFill>
                <a:latin typeface="Arial"/>
                <a:ea typeface="ＭＳ Ｐゴシック"/>
              </a:rPr>
              <a:t>Q1: Wednesday, March 5, 2025</a:t>
            </a:r>
          </a:p>
          <a:p>
            <a:r>
              <a:rPr lang="en-US" sz="2000" dirty="0">
                <a:solidFill>
                  <a:srgbClr val="003087"/>
                </a:solidFill>
                <a:latin typeface="Arial"/>
                <a:ea typeface="ＭＳ Ｐゴシック"/>
              </a:rPr>
              <a:t>Q2: Wednesday, June 4, 2025</a:t>
            </a:r>
          </a:p>
          <a:p>
            <a:r>
              <a:rPr lang="en-US" sz="2000" dirty="0">
                <a:solidFill>
                  <a:srgbClr val="003087"/>
                </a:solidFill>
                <a:latin typeface="Arial"/>
                <a:ea typeface="ＭＳ Ｐゴシック"/>
              </a:rPr>
              <a:t>Q3: Wednesday, September 3, 2025</a:t>
            </a:r>
          </a:p>
          <a:p>
            <a:r>
              <a:rPr lang="en-US" sz="2000" dirty="0">
                <a:solidFill>
                  <a:srgbClr val="003087"/>
                </a:solidFill>
                <a:latin typeface="Arial"/>
                <a:ea typeface="ＭＳ Ｐゴシック"/>
              </a:rPr>
              <a:t>Q4: Wednesday, December 3, 2025</a:t>
            </a:r>
          </a:p>
          <a:p>
            <a:endParaRPr lang="en-US" sz="2000" dirty="0">
              <a:solidFill>
                <a:srgbClr val="003087"/>
              </a:solidFill>
              <a:latin typeface="Arial"/>
              <a:ea typeface="ＭＳ Ｐゴシック"/>
            </a:endParaRPr>
          </a:p>
          <a:p>
            <a:r>
              <a:rPr lang="en-US" i="1" dirty="0">
                <a:solidFill>
                  <a:srgbClr val="6DAD39"/>
                </a:solidFill>
                <a:latin typeface="Arial"/>
                <a:ea typeface="ＭＳ Ｐゴシック"/>
              </a:rPr>
              <a:t>All calls begin at 12:05 noon CT.</a:t>
            </a:r>
            <a:endParaRPr lang="en-US" sz="1200" i="1" dirty="0">
              <a:solidFill>
                <a:srgbClr val="6DAD39"/>
              </a:solidFill>
            </a:endParaRPr>
          </a:p>
          <a:p>
            <a:r>
              <a:rPr lang="en-US" i="1" dirty="0">
                <a:solidFill>
                  <a:srgbClr val="6DAD39"/>
                </a:solidFill>
                <a:latin typeface="Arial"/>
                <a:ea typeface="ＭＳ Ｐゴシック"/>
              </a:rPr>
              <a:t>Call reminders – Chapter Calendar and the Liaison </a:t>
            </a:r>
          </a:p>
          <a:p>
            <a:pPr lvl="1"/>
            <a:r>
              <a:rPr lang="en-US" i="1" dirty="0">
                <a:solidFill>
                  <a:srgbClr val="6DAD39"/>
                </a:solidFill>
                <a:latin typeface="Arial"/>
                <a:ea typeface="ＭＳ Ｐゴシック"/>
              </a:rPr>
              <a:t>SharePoint site</a:t>
            </a:r>
          </a:p>
        </p:txBody>
      </p:sp>
      <p:sp>
        <p:nvSpPr>
          <p:cNvPr id="6" name="TextBox 5">
            <a:extLst>
              <a:ext uri="{FF2B5EF4-FFF2-40B4-BE49-F238E27FC236}">
                <a16:creationId xmlns:a16="http://schemas.microsoft.com/office/drawing/2014/main" id="{882724C9-50DD-EDD8-16A6-76448B265109}"/>
              </a:ext>
            </a:extLst>
          </p:cNvPr>
          <p:cNvSpPr txBox="1"/>
          <p:nvPr/>
        </p:nvSpPr>
        <p:spPr>
          <a:xfrm>
            <a:off x="641407" y="1363664"/>
            <a:ext cx="2306973" cy="1077218"/>
          </a:xfrm>
          <a:prstGeom prst="rect">
            <a:avLst/>
          </a:prstGeom>
          <a:noFill/>
        </p:spPr>
        <p:txBody>
          <a:bodyPr wrap="square" rtlCol="0">
            <a:spAutoFit/>
          </a:bodyPr>
          <a:lstStyle/>
          <a:p>
            <a:pPr algn="r"/>
            <a:r>
              <a:rPr lang="en-US" sz="3200" dirty="0">
                <a:solidFill>
                  <a:srgbClr val="003087"/>
                </a:solidFill>
              </a:rPr>
              <a:t>2025</a:t>
            </a:r>
          </a:p>
          <a:p>
            <a:pPr algn="r"/>
            <a:r>
              <a:rPr lang="en-US" sz="3200" dirty="0">
                <a:solidFill>
                  <a:srgbClr val="003087"/>
                </a:solidFill>
              </a:rPr>
              <a:t>Call Dates</a:t>
            </a:r>
          </a:p>
        </p:txBody>
      </p:sp>
      <p:sp>
        <p:nvSpPr>
          <p:cNvPr id="7" name="Text Placeholder 2">
            <a:extLst>
              <a:ext uri="{FF2B5EF4-FFF2-40B4-BE49-F238E27FC236}">
                <a16:creationId xmlns:a16="http://schemas.microsoft.com/office/drawing/2014/main" id="{D4BD9A47-F0CB-29A2-53C3-C365C7E5D674}"/>
              </a:ext>
            </a:extLst>
          </p:cNvPr>
          <p:cNvSpPr txBox="1">
            <a:spLocks/>
          </p:cNvSpPr>
          <p:nvPr/>
        </p:nvSpPr>
        <p:spPr>
          <a:xfrm>
            <a:off x="0" y="3779836"/>
            <a:ext cx="9144000" cy="584454"/>
          </a:xfrm>
          <a:prstGeom prst="rect">
            <a:avLst/>
          </a:prstGeom>
        </p:spPr>
        <p:txBody>
          <a:bodyPr vert="horz"/>
          <a:lstStyle>
            <a:lvl1pPr marL="2286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1pPr>
            <a:lvl2pPr marL="4572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2pPr>
            <a:lvl3pPr marL="6858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3pPr>
            <a:lvl4pPr marL="9144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4pPr>
            <a:lvl5pPr marL="11430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5pPr>
            <a:lvl6pPr marL="1371600" indent="-228600" algn="l" defTabSz="914400" rtl="0" eaLnBrk="1" latinLnBrk="0" hangingPunct="1">
              <a:spcBef>
                <a:spcPct val="20000"/>
              </a:spcBef>
              <a:buFont typeface="Arial" panose="020B0604020202020204" pitchFamily="34" charset="0"/>
              <a:buChar char="•"/>
              <a:defRPr sz="1800" kern="1200" baseline="0">
                <a:solidFill>
                  <a:srgbClr val="00529B"/>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a:solidFill>
                  <a:srgbClr val="003087"/>
                </a:solidFill>
              </a:rPr>
              <a:t>ashe.org/chapters/calendar</a:t>
            </a:r>
          </a:p>
        </p:txBody>
      </p:sp>
    </p:spTree>
    <p:extLst>
      <p:ext uri="{BB962C8B-B14F-4D97-AF65-F5344CB8AC3E}">
        <p14:creationId xmlns:p14="http://schemas.microsoft.com/office/powerpoint/2010/main" val="3499867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75EC1-669D-4C71-E977-E290F3D68E97}"/>
              </a:ext>
            </a:extLst>
          </p:cNvPr>
          <p:cNvSpPr>
            <a:spLocks noGrp="1"/>
          </p:cNvSpPr>
          <p:nvPr>
            <p:ph type="title"/>
          </p:nvPr>
        </p:nvSpPr>
        <p:spPr/>
        <p:txBody>
          <a:bodyPr/>
          <a:lstStyle/>
          <a:p>
            <a:r>
              <a:rPr lang="en-US"/>
              <a:t>Save the Date!</a:t>
            </a:r>
          </a:p>
        </p:txBody>
      </p:sp>
      <p:pic>
        <p:nvPicPr>
          <p:cNvPr id="8" name="Picture 7" descr="A logo with colorful squares and yellow letters&#10;&#10;Description automatically generated with medium confidence">
            <a:extLst>
              <a:ext uri="{FF2B5EF4-FFF2-40B4-BE49-F238E27FC236}">
                <a16:creationId xmlns:a16="http://schemas.microsoft.com/office/drawing/2014/main" id="{E4A56EB0-46EF-C55E-D271-F0863FB4C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070" y="903274"/>
            <a:ext cx="6153860" cy="1668476"/>
          </a:xfrm>
          <a:prstGeom prst="rect">
            <a:avLst/>
          </a:prstGeom>
        </p:spPr>
      </p:pic>
      <p:pic>
        <p:nvPicPr>
          <p:cNvPr id="4" name="Picture 3" descr="A close-up of a logo&#10;&#10;Description automatically generated">
            <a:extLst>
              <a:ext uri="{FF2B5EF4-FFF2-40B4-BE49-F238E27FC236}">
                <a16:creationId xmlns:a16="http://schemas.microsoft.com/office/drawing/2014/main" id="{D3D89CA4-E4F9-F6B6-38E8-E74F5A620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972" y="2571750"/>
            <a:ext cx="6052056" cy="1277951"/>
          </a:xfrm>
          <a:prstGeom prst="rect">
            <a:avLst/>
          </a:prstGeom>
        </p:spPr>
      </p:pic>
      <p:sp>
        <p:nvSpPr>
          <p:cNvPr id="5" name="Text Placeholder 2">
            <a:extLst>
              <a:ext uri="{FF2B5EF4-FFF2-40B4-BE49-F238E27FC236}">
                <a16:creationId xmlns:a16="http://schemas.microsoft.com/office/drawing/2014/main" id="{6B0AB33B-D3DA-BBE2-2A87-8A99D414F57C}"/>
              </a:ext>
            </a:extLst>
          </p:cNvPr>
          <p:cNvSpPr txBox="1">
            <a:spLocks/>
          </p:cNvSpPr>
          <p:nvPr/>
        </p:nvSpPr>
        <p:spPr>
          <a:xfrm>
            <a:off x="0" y="3634700"/>
            <a:ext cx="9144000" cy="430002"/>
          </a:xfrm>
          <a:prstGeom prst="rect">
            <a:avLst/>
          </a:prstGeom>
        </p:spPr>
        <p:txBody>
          <a:bodyPr vert="horz"/>
          <a:lstStyle>
            <a:lvl1pPr marL="2286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1pPr>
            <a:lvl2pPr marL="4572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2pPr>
            <a:lvl3pPr marL="6858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3pPr>
            <a:lvl4pPr marL="9144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4pPr>
            <a:lvl5pPr marL="11430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5pPr>
            <a:lvl6pPr marL="1371600" indent="-228600" algn="l" defTabSz="914400" rtl="0" eaLnBrk="1" latinLnBrk="0" hangingPunct="1">
              <a:spcBef>
                <a:spcPct val="20000"/>
              </a:spcBef>
              <a:buFont typeface="Arial" panose="020B0604020202020204" pitchFamily="34" charset="0"/>
              <a:buChar char="•"/>
              <a:defRPr sz="1800" kern="1200" baseline="0">
                <a:solidFill>
                  <a:srgbClr val="00529B"/>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a:solidFill>
                  <a:srgbClr val="002B5A"/>
                </a:solidFill>
              </a:rPr>
              <a:t>July 27-30, 2025 | Columbus, OH</a:t>
            </a:r>
          </a:p>
        </p:txBody>
      </p:sp>
    </p:spTree>
    <p:extLst>
      <p:ext uri="{BB962C8B-B14F-4D97-AF65-F5344CB8AC3E}">
        <p14:creationId xmlns:p14="http://schemas.microsoft.com/office/powerpoint/2010/main" val="3020466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84D18-1921-1107-21E1-CAC8B56D0B7A}"/>
              </a:ext>
            </a:extLst>
          </p:cNvPr>
          <p:cNvSpPr>
            <a:spLocks noGrp="1"/>
          </p:cNvSpPr>
          <p:nvPr>
            <p:ph type="title"/>
          </p:nvPr>
        </p:nvSpPr>
        <p:spPr/>
        <p:txBody>
          <a:bodyPr/>
          <a:lstStyle/>
          <a:p>
            <a:r>
              <a:rPr lang="en-US"/>
              <a:t>Questions or Discussion? </a:t>
            </a:r>
          </a:p>
        </p:txBody>
      </p:sp>
      <p:pic>
        <p:nvPicPr>
          <p:cNvPr id="4" name="Picture 4" descr="Background pattern&#10;&#10;Description automatically generated">
            <a:extLst>
              <a:ext uri="{FF2B5EF4-FFF2-40B4-BE49-F238E27FC236}">
                <a16:creationId xmlns:a16="http://schemas.microsoft.com/office/drawing/2014/main" id="{4E6ADF15-257C-E067-6478-392115D796E2}"/>
              </a:ext>
            </a:extLst>
          </p:cNvPr>
          <p:cNvPicPr>
            <a:picLocks noChangeAspect="1"/>
          </p:cNvPicPr>
          <p:nvPr/>
        </p:nvPicPr>
        <p:blipFill>
          <a:blip r:embed="rId2"/>
          <a:stretch>
            <a:fillRect/>
          </a:stretch>
        </p:blipFill>
        <p:spPr>
          <a:xfrm>
            <a:off x="-31569" y="993178"/>
            <a:ext cx="9207137" cy="3157143"/>
          </a:xfrm>
          <a:prstGeom prst="rect">
            <a:avLst/>
          </a:prstGeom>
        </p:spPr>
      </p:pic>
    </p:spTree>
    <p:extLst>
      <p:ext uri="{BB962C8B-B14F-4D97-AF65-F5344CB8AC3E}">
        <p14:creationId xmlns:p14="http://schemas.microsoft.com/office/powerpoint/2010/main" val="3776770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C2F21-E468-1B04-116E-4DAACFB15FFC}"/>
              </a:ext>
            </a:extLst>
          </p:cNvPr>
          <p:cNvSpPr txBox="1"/>
          <p:nvPr/>
        </p:nvSpPr>
        <p:spPr>
          <a:xfrm>
            <a:off x="2971800" y="1986975"/>
            <a:ext cx="4953000" cy="584775"/>
          </a:xfrm>
          <a:prstGeom prst="rect">
            <a:avLst/>
          </a:prstGeom>
          <a:noFill/>
        </p:spPr>
        <p:txBody>
          <a:bodyPr wrap="square" rtlCol="0">
            <a:spAutoFit/>
          </a:bodyPr>
          <a:lstStyle/>
          <a:p>
            <a:pPr algn="ctr"/>
            <a:r>
              <a:rPr lang="en-US" sz="3200" b="1">
                <a:solidFill>
                  <a:srgbClr val="00529B"/>
                </a:solidFill>
              </a:rPr>
              <a:t>Thank you!</a:t>
            </a:r>
          </a:p>
        </p:txBody>
      </p:sp>
    </p:spTree>
    <p:extLst>
      <p:ext uri="{BB962C8B-B14F-4D97-AF65-F5344CB8AC3E}">
        <p14:creationId xmlns:p14="http://schemas.microsoft.com/office/powerpoint/2010/main" val="190644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32A0-0ABC-BF8E-0D32-FDC0D4B177C2}"/>
              </a:ext>
            </a:extLst>
          </p:cNvPr>
          <p:cNvSpPr>
            <a:spLocks noGrp="1"/>
          </p:cNvSpPr>
          <p:nvPr>
            <p:ph type="title"/>
          </p:nvPr>
        </p:nvSpPr>
        <p:spPr>
          <a:xfrm>
            <a:off x="457200" y="285750"/>
            <a:ext cx="8229600" cy="533400"/>
          </a:xfrm>
        </p:spPr>
        <p:txBody>
          <a:bodyPr/>
          <a:lstStyle/>
          <a:p>
            <a:r>
              <a:rPr lang="fr-FR">
                <a:latin typeface="Arial"/>
                <a:ea typeface="ＭＳ Ｐゴシック"/>
              </a:rPr>
              <a:t>Chapter Leader/Liaison Slide Deck</a:t>
            </a:r>
          </a:p>
        </p:txBody>
      </p:sp>
      <p:sp>
        <p:nvSpPr>
          <p:cNvPr id="3" name="Text Placeholder 2">
            <a:extLst>
              <a:ext uri="{FF2B5EF4-FFF2-40B4-BE49-F238E27FC236}">
                <a16:creationId xmlns:a16="http://schemas.microsoft.com/office/drawing/2014/main" id="{74FD0FCF-CD9C-03FF-28FA-2B36E4399425}"/>
              </a:ext>
            </a:extLst>
          </p:cNvPr>
          <p:cNvSpPr>
            <a:spLocks noGrp="1"/>
          </p:cNvSpPr>
          <p:nvPr>
            <p:ph type="body" sz="quarter" idx="11"/>
          </p:nvPr>
        </p:nvSpPr>
        <p:spPr/>
        <p:txBody>
          <a:bodyPr/>
          <a:lstStyle/>
          <a:p>
            <a:pPr marL="0" indent="0">
              <a:buNone/>
            </a:pPr>
            <a:r>
              <a:rPr lang="en-US"/>
              <a:t>This slide deck will be shared on the “Chapter Communications and Meeting Recordings” page on ASHE.org.</a:t>
            </a:r>
          </a:p>
          <a:p>
            <a:endParaRPr lang="en-US"/>
          </a:p>
          <a:p>
            <a:pPr marL="0" indent="0">
              <a:buNone/>
            </a:pPr>
            <a:r>
              <a:rPr lang="en-US"/>
              <a:t>The slide deck is intended to be used by the liaisons and chapter leaders to assist in sharing information with chapters. The slide deck is not to be shared with others.</a:t>
            </a:r>
          </a:p>
          <a:p>
            <a:endParaRPr lang="en-US"/>
          </a:p>
          <a:p>
            <a:pPr marL="0" indent="0">
              <a:buNone/>
            </a:pPr>
            <a:r>
              <a:rPr lang="en-US"/>
              <a:t>By downloading the presentation slides, you agree to use it for sharing information purposes only.</a:t>
            </a:r>
          </a:p>
          <a:p>
            <a:endParaRPr lang="en-US"/>
          </a:p>
        </p:txBody>
      </p:sp>
    </p:spTree>
    <p:extLst>
      <p:ext uri="{BB962C8B-B14F-4D97-AF65-F5344CB8AC3E}">
        <p14:creationId xmlns:p14="http://schemas.microsoft.com/office/powerpoint/2010/main" val="129244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654D-B386-C07C-46B4-A9E8609D6DB8}"/>
              </a:ext>
            </a:extLst>
          </p:cNvPr>
          <p:cNvSpPr>
            <a:spLocks noGrp="1"/>
          </p:cNvSpPr>
          <p:nvPr>
            <p:ph type="title"/>
          </p:nvPr>
        </p:nvSpPr>
        <p:spPr>
          <a:xfrm>
            <a:off x="3736286" y="2275577"/>
            <a:ext cx="5071812" cy="1021556"/>
          </a:xfrm>
        </p:spPr>
        <p:txBody>
          <a:bodyPr/>
          <a:lstStyle/>
          <a:p>
            <a:r>
              <a:rPr lang="en-US" dirty="0"/>
              <a:t>Welcome, Christina Fissori!</a:t>
            </a:r>
          </a:p>
        </p:txBody>
      </p:sp>
    </p:spTree>
    <p:extLst>
      <p:ext uri="{BB962C8B-B14F-4D97-AF65-F5344CB8AC3E}">
        <p14:creationId xmlns:p14="http://schemas.microsoft.com/office/powerpoint/2010/main" val="290048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E862E-5DCC-9DE6-9D7A-4E7FAFC32A82}"/>
              </a:ext>
            </a:extLst>
          </p:cNvPr>
          <p:cNvSpPr>
            <a:spLocks noGrp="1"/>
          </p:cNvSpPr>
          <p:nvPr>
            <p:ph type="title"/>
          </p:nvPr>
        </p:nvSpPr>
        <p:spPr/>
        <p:txBody>
          <a:bodyPr/>
          <a:lstStyle/>
          <a:p>
            <a:r>
              <a:rPr lang="en-US" dirty="0"/>
              <a:t>Welcome!</a:t>
            </a:r>
          </a:p>
        </p:txBody>
      </p:sp>
      <p:sp>
        <p:nvSpPr>
          <p:cNvPr id="3" name="Text Placeholder 2">
            <a:extLst>
              <a:ext uri="{FF2B5EF4-FFF2-40B4-BE49-F238E27FC236}">
                <a16:creationId xmlns:a16="http://schemas.microsoft.com/office/drawing/2014/main" id="{6DE9258B-70D0-C8EA-796F-DDBD2AA324E1}"/>
              </a:ext>
            </a:extLst>
          </p:cNvPr>
          <p:cNvSpPr>
            <a:spLocks noGrp="1"/>
          </p:cNvSpPr>
          <p:nvPr>
            <p:ph type="body" sz="quarter" idx="11"/>
          </p:nvPr>
        </p:nvSpPr>
        <p:spPr>
          <a:xfrm>
            <a:off x="4572000" y="2094489"/>
            <a:ext cx="3340359" cy="954522"/>
          </a:xfrm>
        </p:spPr>
        <p:txBody>
          <a:bodyPr/>
          <a:lstStyle/>
          <a:p>
            <a:pPr marL="0" indent="0">
              <a:buNone/>
            </a:pPr>
            <a:r>
              <a:rPr lang="en-US" sz="2000" b="1" dirty="0"/>
              <a:t>Christina Fissori</a:t>
            </a:r>
          </a:p>
          <a:p>
            <a:pPr marL="0" indent="0">
              <a:buNone/>
            </a:pPr>
            <a:r>
              <a:rPr lang="en-US" dirty="0"/>
              <a:t>Director, Member Engagement</a:t>
            </a:r>
          </a:p>
          <a:p>
            <a:pPr marL="0" indent="0">
              <a:buNone/>
            </a:pPr>
            <a:r>
              <a:rPr lang="en-US" dirty="0">
                <a:solidFill>
                  <a:schemeClr val="accent1"/>
                </a:solidFill>
                <a:hlinkClick r:id="rId2">
                  <a:extLst>
                    <a:ext uri="{A12FA001-AC4F-418D-AE19-62706E023703}">
                      <ahyp:hlinkClr xmlns:ahyp="http://schemas.microsoft.com/office/drawing/2018/hyperlinkcolor" val="tx"/>
                    </a:ext>
                  </a:extLst>
                </a:hlinkClick>
              </a:rPr>
              <a:t>cfissori@aha.org</a:t>
            </a:r>
            <a:endParaRPr lang="en-US" dirty="0">
              <a:solidFill>
                <a:schemeClr val="accent1"/>
              </a:solidFill>
            </a:endParaRPr>
          </a:p>
          <a:p>
            <a:pPr marL="0" indent="0">
              <a:buNone/>
            </a:pPr>
            <a:endParaRPr lang="en-US" dirty="0"/>
          </a:p>
        </p:txBody>
      </p:sp>
      <p:pic>
        <p:nvPicPr>
          <p:cNvPr id="8" name="Picture 7" descr="A person smiling at the camera&#10;&#10;Description automatically generated">
            <a:extLst>
              <a:ext uri="{FF2B5EF4-FFF2-40B4-BE49-F238E27FC236}">
                <a16:creationId xmlns:a16="http://schemas.microsoft.com/office/drawing/2014/main" id="{76F3BEEC-D542-098E-A5AA-9064C062DA15}"/>
              </a:ext>
            </a:extLst>
          </p:cNvPr>
          <p:cNvPicPr>
            <a:picLocks noChangeAspect="1"/>
          </p:cNvPicPr>
          <p:nvPr/>
        </p:nvPicPr>
        <p:blipFill>
          <a:blip r:embed="rId3">
            <a:extLst>
              <a:ext uri="{28A0092B-C50C-407E-A947-70E740481C1C}">
                <a14:useLocalDpi xmlns:a14="http://schemas.microsoft.com/office/drawing/2010/main" val="0"/>
              </a:ext>
            </a:extLst>
          </a:blip>
          <a:srcRect l="4409" t="4114" r="4776" b="5070"/>
          <a:stretch/>
        </p:blipFill>
        <p:spPr>
          <a:xfrm>
            <a:off x="914398" y="1268963"/>
            <a:ext cx="2883161" cy="28831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125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654D-B386-C07C-46B4-A9E8609D6DB8}"/>
              </a:ext>
            </a:extLst>
          </p:cNvPr>
          <p:cNvSpPr>
            <a:spLocks noGrp="1"/>
          </p:cNvSpPr>
          <p:nvPr>
            <p:ph type="title"/>
          </p:nvPr>
        </p:nvSpPr>
        <p:spPr>
          <a:xfrm>
            <a:off x="3717625" y="2060972"/>
            <a:ext cx="4838546" cy="1021556"/>
          </a:xfrm>
        </p:spPr>
        <p:txBody>
          <a:bodyPr/>
          <a:lstStyle/>
          <a:p>
            <a:r>
              <a:rPr lang="en-US" dirty="0">
                <a:latin typeface="Arial"/>
                <a:ea typeface="ＭＳ Ｐゴシック"/>
              </a:rPr>
              <a:t>Upcoming Chapter Due Dates and Program Updates</a:t>
            </a:r>
            <a:endParaRPr lang="en-US" dirty="0"/>
          </a:p>
        </p:txBody>
      </p:sp>
    </p:spTree>
    <p:extLst>
      <p:ext uri="{BB962C8B-B14F-4D97-AF65-F5344CB8AC3E}">
        <p14:creationId xmlns:p14="http://schemas.microsoft.com/office/powerpoint/2010/main" val="184912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32A0-0ABC-BF8E-0D32-FDC0D4B177C2}"/>
              </a:ext>
            </a:extLst>
          </p:cNvPr>
          <p:cNvSpPr>
            <a:spLocks noGrp="1"/>
          </p:cNvSpPr>
          <p:nvPr>
            <p:ph type="title"/>
          </p:nvPr>
        </p:nvSpPr>
        <p:spPr/>
        <p:txBody>
          <a:bodyPr/>
          <a:lstStyle/>
          <a:p>
            <a:r>
              <a:rPr lang="en-US" dirty="0">
                <a:latin typeface="Arial"/>
                <a:ea typeface="ＭＳ Ｐゴシック"/>
              </a:rPr>
              <a:t>Important Chapter Due Dates</a:t>
            </a:r>
            <a:endParaRPr lang="fr-FR" dirty="0">
              <a:latin typeface="Arial"/>
              <a:ea typeface="ＭＳ Ｐゴシック"/>
            </a:endParaRPr>
          </a:p>
          <a:p>
            <a:endParaRPr lang="fr-FR" dirty="0">
              <a:latin typeface="Arial"/>
              <a:ea typeface="ＭＳ Ｐゴシック"/>
            </a:endParaRPr>
          </a:p>
        </p:txBody>
      </p:sp>
      <p:sp>
        <p:nvSpPr>
          <p:cNvPr id="3" name="Text Placeholder 2">
            <a:extLst>
              <a:ext uri="{FF2B5EF4-FFF2-40B4-BE49-F238E27FC236}">
                <a16:creationId xmlns:a16="http://schemas.microsoft.com/office/drawing/2014/main" id="{74FD0FCF-CD9C-03FF-28FA-2B36E4399425}"/>
              </a:ext>
            </a:extLst>
          </p:cNvPr>
          <p:cNvSpPr>
            <a:spLocks noGrp="1"/>
          </p:cNvSpPr>
          <p:nvPr>
            <p:ph type="body" sz="quarter" idx="11"/>
          </p:nvPr>
        </p:nvSpPr>
        <p:spPr/>
        <p:txBody>
          <a:bodyPr vert="horz" lIns="91440" tIns="45720" rIns="91440" bIns="45720" anchor="t"/>
          <a:lstStyle/>
          <a:p>
            <a:pPr>
              <a:spcBef>
                <a:spcPts val="1200"/>
              </a:spcBef>
            </a:pPr>
            <a:r>
              <a:rPr lang="en-US" dirty="0"/>
              <a:t>Chapter Annual Report and Awards Application – </a:t>
            </a:r>
            <a:r>
              <a:rPr lang="en-US" b="1" dirty="0"/>
              <a:t>Due </a:t>
            </a:r>
            <a:r>
              <a:rPr lang="en-US" b="1"/>
              <a:t>April </a:t>
            </a:r>
            <a:r>
              <a:rPr lang="en-US" b="1" dirty="0"/>
              <a:t>1, 2025</a:t>
            </a:r>
            <a:endParaRPr lang="en-US"/>
          </a:p>
          <a:p>
            <a:pPr>
              <a:spcBef>
                <a:spcPts val="1200"/>
              </a:spcBef>
            </a:pPr>
            <a:r>
              <a:rPr lang="en-US" dirty="0"/>
              <a:t>2026 Chapter Challenge – </a:t>
            </a:r>
            <a:r>
              <a:rPr lang="en-US" b="1" dirty="0"/>
              <a:t>Due April 1, 2025</a:t>
            </a:r>
            <a:endParaRPr lang="en-US"/>
          </a:p>
          <a:p>
            <a:pPr>
              <a:spcBef>
                <a:spcPts val="1200"/>
              </a:spcBef>
            </a:pPr>
            <a:r>
              <a:rPr lang="en-US"/>
              <a:t>Emerging Regional Leader Award – </a:t>
            </a:r>
            <a:r>
              <a:rPr lang="en-US" b="1"/>
              <a:t>Due April 1, 2025</a:t>
            </a:r>
            <a:endParaRPr lang="en-US"/>
          </a:p>
          <a:p>
            <a:pPr>
              <a:spcBef>
                <a:spcPts val="1200"/>
              </a:spcBef>
            </a:pPr>
            <a:r>
              <a:rPr lang="en-US" dirty="0"/>
              <a:t>Chapter Vouchers (for the 2024 Chapter Awards)</a:t>
            </a:r>
            <a:endParaRPr lang="en-US"/>
          </a:p>
          <a:p>
            <a:pPr lvl="1">
              <a:spcBef>
                <a:spcPts val="1200"/>
              </a:spcBef>
            </a:pPr>
            <a:r>
              <a:rPr lang="en-US" dirty="0"/>
              <a:t>Health Care Facilities Innovation Conference Vouchers – </a:t>
            </a:r>
            <a:r>
              <a:rPr lang="en-US" b="1" dirty="0"/>
              <a:t>Due June 30, 2025</a:t>
            </a:r>
            <a:endParaRPr lang="en-US"/>
          </a:p>
          <a:p>
            <a:pPr lvl="1">
              <a:spcBef>
                <a:spcPts val="1200"/>
              </a:spcBef>
            </a:pPr>
            <a:r>
              <a:rPr lang="en-US" dirty="0"/>
              <a:t>ASHE Membership, CHFM/CHC Exam, and Publication Vouchers – </a:t>
            </a:r>
            <a:r>
              <a:rPr lang="en-US" b="1" dirty="0"/>
              <a:t>Due October 31, 2025</a:t>
            </a:r>
            <a:r>
              <a:rPr lang="en-US" dirty="0"/>
              <a:t>.</a:t>
            </a:r>
            <a:endParaRPr lang="en-US"/>
          </a:p>
        </p:txBody>
      </p:sp>
    </p:spTree>
    <p:extLst>
      <p:ext uri="{BB962C8B-B14F-4D97-AF65-F5344CB8AC3E}">
        <p14:creationId xmlns:p14="http://schemas.microsoft.com/office/powerpoint/2010/main" val="45042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820F-6C24-FABC-CACB-B45D8DFBA74A}"/>
              </a:ext>
            </a:extLst>
          </p:cNvPr>
          <p:cNvSpPr>
            <a:spLocks noGrp="1"/>
          </p:cNvSpPr>
          <p:nvPr>
            <p:ph type="title"/>
          </p:nvPr>
        </p:nvSpPr>
        <p:spPr/>
        <p:txBody>
          <a:bodyPr/>
          <a:lstStyle/>
          <a:p>
            <a:r>
              <a:rPr lang="en-US" dirty="0"/>
              <a:t>Chapter Annual Report and Awards Application Timeline</a:t>
            </a:r>
          </a:p>
        </p:txBody>
      </p:sp>
      <p:sp>
        <p:nvSpPr>
          <p:cNvPr id="3" name="Text Placeholder 2">
            <a:extLst>
              <a:ext uri="{FF2B5EF4-FFF2-40B4-BE49-F238E27FC236}">
                <a16:creationId xmlns:a16="http://schemas.microsoft.com/office/drawing/2014/main" id="{C445359D-CE3F-2A07-239E-BEB7F24C6438}"/>
              </a:ext>
            </a:extLst>
          </p:cNvPr>
          <p:cNvSpPr>
            <a:spLocks noGrp="1"/>
          </p:cNvSpPr>
          <p:nvPr>
            <p:ph type="body" sz="quarter" idx="11"/>
          </p:nvPr>
        </p:nvSpPr>
        <p:spPr/>
        <p:txBody>
          <a:bodyPr/>
          <a:lstStyle/>
          <a:p>
            <a:pPr>
              <a:spcBef>
                <a:spcPts val="1800"/>
              </a:spcBef>
            </a:pPr>
            <a:r>
              <a:rPr lang="en-US" b="1"/>
              <a:t>January 2</a:t>
            </a:r>
            <a:r>
              <a:rPr lang="en-US" b="1" dirty="0"/>
              <a:t>, </a:t>
            </a:r>
            <a:r>
              <a:rPr lang="en-US" b="1"/>
              <a:t>2025 </a:t>
            </a:r>
            <a:r>
              <a:rPr lang="en-US" dirty="0"/>
              <a:t>– Portal Launched</a:t>
            </a:r>
            <a:endParaRPr lang="en-US"/>
          </a:p>
          <a:p>
            <a:pPr>
              <a:spcBef>
                <a:spcPts val="1800"/>
              </a:spcBef>
            </a:pPr>
            <a:r>
              <a:rPr lang="en-US" b="1"/>
              <a:t>April </a:t>
            </a:r>
            <a:r>
              <a:rPr lang="en-US" b="1" dirty="0"/>
              <a:t>1, 2025 </a:t>
            </a:r>
            <a:r>
              <a:rPr lang="en-US" dirty="0"/>
              <a:t>– Application/Report Due; Portal Closes</a:t>
            </a:r>
            <a:endParaRPr lang="en-US"/>
          </a:p>
          <a:p>
            <a:pPr>
              <a:spcBef>
                <a:spcPts val="1800"/>
              </a:spcBef>
            </a:pPr>
            <a:r>
              <a:rPr lang="en-US" b="1" dirty="0"/>
              <a:t>June 2025 </a:t>
            </a:r>
            <a:r>
              <a:rPr lang="en-US" dirty="0"/>
              <a:t>– Chapters notified of award results</a:t>
            </a:r>
            <a:endParaRPr lang="en-US"/>
          </a:p>
          <a:p>
            <a:pPr>
              <a:spcBef>
                <a:spcPts val="1800"/>
              </a:spcBef>
            </a:pPr>
            <a:r>
              <a:rPr lang="en-US" b="1" dirty="0"/>
              <a:t>July 27-30, 2025 </a:t>
            </a:r>
            <a:r>
              <a:rPr lang="en-US" dirty="0"/>
              <a:t>– Chapters receive awards and are recognized at the Chapter Leadership Forum (CLF) and the Health Care Facilities Innovation Conference </a:t>
            </a:r>
            <a:endParaRPr lang="en-US"/>
          </a:p>
        </p:txBody>
      </p:sp>
    </p:spTree>
    <p:extLst>
      <p:ext uri="{BB962C8B-B14F-4D97-AF65-F5344CB8AC3E}">
        <p14:creationId xmlns:p14="http://schemas.microsoft.com/office/powerpoint/2010/main" val="3753840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ASHE_PPTTEMPLATE_ASHEONLYVERSION_FINAL_16-9-TEMPLATE" val="Gi0b5mUQ"/>
  <p:tag name="ARTICULATE_DESIGN_ID_1_OFFICE THEME" val="pOMwOQK4"/>
  <p:tag name="ARTICULATE_DESIGN_ID_2_OFFICE THEME" val="0XKHGiHB"/>
  <p:tag name="ARTICULATE_DESIGN_ID_3_OFFICE THEME" val="MQNYX1To"/>
  <p:tag name="ARTICULATE_DESIGN_ID_4_OFFICE THEME" val="QYVzDU3e"/>
  <p:tag name="ARTICULATE_DESIGN_ID_5_OFFICE THEME" val="sKNQPzth"/>
  <p:tag name="ARTICULATE_DESIGN_ID_6_OFFICE THEME" val="BWvt3NEZ"/>
  <p:tag name="ARTICULATE_SLIDE_COUNT" val="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SHE_PPTtemplate_ASHEonlyversion_Final_16-9-TEMPLAT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ontent_202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F2F_template_ARS_2018(4).pptx" id="{845C933F-4E46-4B39-805B-294588CB1860}" vid="{EAC9AB8E-9C26-41E5-B0AE-A5D8B4880ED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1ba9096-97a7-4c59-8da2-1dda4a62a540">
      <UserInfo>
        <DisplayName>Hummel, Leah</DisplayName>
        <AccountId>311</AccountId>
        <AccountType/>
      </UserInfo>
    </SharedWithUsers>
    <TaxCatchAll xmlns="f1ba9096-97a7-4c59-8da2-1dda4a62a540" xsi:nil="true"/>
    <lcf76f155ced4ddcb4097134ff3c332f xmlns="7e9333be-cfe0-4d61-bb5f-3602362586f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48797C90491147AF2BCB0BCA67C5F6" ma:contentTypeVersion="19" ma:contentTypeDescription="Create a new document." ma:contentTypeScope="" ma:versionID="aa1f992853da0f6e829a2fb7528d3bb2">
  <xsd:schema xmlns:xsd="http://www.w3.org/2001/XMLSchema" xmlns:xs="http://www.w3.org/2001/XMLSchema" xmlns:p="http://schemas.microsoft.com/office/2006/metadata/properties" xmlns:ns2="7e9333be-cfe0-4d61-bb5f-3602362586f4" xmlns:ns3="f1ba9096-97a7-4c59-8da2-1dda4a62a540" targetNamespace="http://schemas.microsoft.com/office/2006/metadata/properties" ma:root="true" ma:fieldsID="cb9fb007782c53ec077b82705bd076f5" ns2:_="" ns3:_="">
    <xsd:import namespace="7e9333be-cfe0-4d61-bb5f-3602362586f4"/>
    <xsd:import namespace="f1ba9096-97a7-4c59-8da2-1dda4a62a5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333be-cfe0-4d61-bb5f-3602362586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571f750-ffd7-460e-a2fb-6091813d98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ba9096-97a7-4c59-8da2-1dda4a62a54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e7499e-34b6-4507-a273-82f87b398f8b}" ma:internalName="TaxCatchAll" ma:showField="CatchAllData" ma:web="f1ba9096-97a7-4c59-8da2-1dda4a62a5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1697AA-9820-463F-8494-50A1432612A5}">
  <ds:schemaRefs>
    <ds:schemaRef ds:uri="http://schemas.microsoft.com/office/2006/documentManagement/types"/>
    <ds:schemaRef ds:uri="http://purl.org/dc/terms/"/>
    <ds:schemaRef ds:uri="f1ba9096-97a7-4c59-8da2-1dda4a62a540"/>
    <ds:schemaRef ds:uri="http://purl.org/dc/elements/1.1/"/>
    <ds:schemaRef ds:uri="http://schemas.microsoft.com/office/infopath/2007/PartnerControls"/>
    <ds:schemaRef ds:uri="http://schemas.microsoft.com/office/2006/metadata/properties"/>
    <ds:schemaRef ds:uri="7e9333be-cfe0-4d61-bb5f-3602362586f4"/>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1C8D38C-FF18-4E1F-BD3C-A4BFE3041B89}">
  <ds:schemaRefs>
    <ds:schemaRef ds:uri="7e9333be-cfe0-4d61-bb5f-3602362586f4"/>
    <ds:schemaRef ds:uri="f1ba9096-97a7-4c59-8da2-1dda4a62a5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BF653C1-973C-485A-B3CA-0A73D072A7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ASHE_PPTtemplate_ASHEonlyversion_Final_16-9-TEMPLATE</Template>
  <TotalTime>531</TotalTime>
  <Words>1353</Words>
  <Application>Microsoft Office PowerPoint</Application>
  <PresentationFormat>On-screen Show (16:9)</PresentationFormat>
  <Paragraphs>189</Paragraphs>
  <Slides>34</Slides>
  <Notes>1</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34</vt:i4>
      </vt:variant>
    </vt:vector>
  </HeadingPairs>
  <TitlesOfParts>
    <vt:vector size="46" baseType="lpstr">
      <vt:lpstr>Arial</vt:lpstr>
      <vt:lpstr>Calibri</vt:lpstr>
      <vt:lpstr>Roboto</vt:lpstr>
      <vt:lpstr>Wingdings</vt:lpstr>
      <vt:lpstr>ASHE_PPTtemplate_ASHEonlyversion_Final_16-9-TEMPLATE</vt:lpstr>
      <vt:lpstr>1_Office Theme</vt:lpstr>
      <vt:lpstr>2_Office Theme</vt:lpstr>
      <vt:lpstr>3_Office Theme</vt:lpstr>
      <vt:lpstr>4_Office Theme</vt:lpstr>
      <vt:lpstr>5_Office Theme</vt:lpstr>
      <vt:lpstr>6_Office Theme</vt:lpstr>
      <vt:lpstr>Content_2021</vt:lpstr>
      <vt:lpstr>Q4 ASHE Chapter  Leader and Liaison Call</vt:lpstr>
      <vt:lpstr>Welcome!</vt:lpstr>
      <vt:lpstr>Agenda</vt:lpstr>
      <vt:lpstr>Chapter Leader/Liaison Slide Deck</vt:lpstr>
      <vt:lpstr>Welcome, Christina Fissori!</vt:lpstr>
      <vt:lpstr>Welcome!</vt:lpstr>
      <vt:lpstr>Upcoming Chapter Due Dates and Program Updates</vt:lpstr>
      <vt:lpstr>Important Chapter Due Dates </vt:lpstr>
      <vt:lpstr>Chapter Annual Report and Awards Application Timeline</vt:lpstr>
      <vt:lpstr>Changes to the Chapter Annual Report and Awards Application</vt:lpstr>
      <vt:lpstr>Winner Announcement for the Core Competency Framework Campaign Contest </vt:lpstr>
      <vt:lpstr>Contest Overview</vt:lpstr>
      <vt:lpstr>Regions with Most Participation</vt:lpstr>
      <vt:lpstr>Congratulations!</vt:lpstr>
      <vt:lpstr>ASHE/NTCC Healthcare Facility Technician Program</vt:lpstr>
      <vt:lpstr>Healthcare Facility Technician Training Course</vt:lpstr>
      <vt:lpstr>Healthcare Facility Technician Training Course</vt:lpstr>
      <vt:lpstr>ICC Update </vt:lpstr>
      <vt:lpstr>ICC Second Code Action Hearings Results</vt:lpstr>
      <vt:lpstr>ICC Second Code Action Hearings Results</vt:lpstr>
      <vt:lpstr>ASHRAE Update</vt:lpstr>
      <vt:lpstr>ASHRAE/ASHE Standard 170</vt:lpstr>
      <vt:lpstr>ASHRAE/ASHE Guideline 43</vt:lpstr>
      <vt:lpstr>Call to Action</vt:lpstr>
      <vt:lpstr>Sustainability and Decarbonization </vt:lpstr>
      <vt:lpstr>AMC Sustainability Interest Group</vt:lpstr>
      <vt:lpstr>AMC Sustainability Interest Group​</vt:lpstr>
      <vt:lpstr>2025 Sustainability Task Forces</vt:lpstr>
      <vt:lpstr>ASHE/EPA Pro Bono Verification Program</vt:lpstr>
      <vt:lpstr>2025 Meeting Dates and Upcoming Events</vt:lpstr>
      <vt:lpstr>2025 Chapter Calls</vt:lpstr>
      <vt:lpstr>Save the Date!</vt:lpstr>
      <vt:lpstr>Questions or Discussion? </vt:lpstr>
      <vt:lpstr>PowerPoint Presentation</vt:lpstr>
    </vt:vector>
  </TitlesOfParts>
  <Company>American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Patsey, Rachelle</dc:creator>
  <cp:lastModifiedBy>Jennifer Hull</cp:lastModifiedBy>
  <cp:revision>1</cp:revision>
  <dcterms:created xsi:type="dcterms:W3CDTF">2017-06-05T19:11:02Z</dcterms:created>
  <dcterms:modified xsi:type="dcterms:W3CDTF">2024-12-04T20:58:48Z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0x010100E148797C90491147AF2BCB0BCA67C5F6</vt:lpwstr>
  </property>
  <property fmtid="{D5CDD505-2E9C-101B-9397-08002B2CF9AE}" pid="3" name="MediaServiceImageTags">
    <vt:lpwstr/>
  </property>
  <property fmtid="{D5CDD505-2E9C-101B-9397-08002B2CF9AE}" pid="4" name="ArticulateGUID">
    <vt:lpwstr>814D22C9-D516-4771-B5A5-73925548AB7F</vt:lpwstr>
  </property>
  <property fmtid="{D5CDD505-2E9C-101B-9397-08002B2CF9AE}" pid="5" name="ArticulatePath">
    <vt:lpwstr>https://ahausa.sharepoint.com/sites/ASHETeam/Communications/2024 ASHE Template</vt:lpwstr>
  </property>
</Properties>
</file>