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4.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5.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6.xml" ContentType="application/vnd.openxmlformats-officedocument.presentationml.slideLayout+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7.xml" ContentType="application/vnd.openxmlformats-officedocument.presentationml.slideLayout+xml"/>
  <Override PartName="/ppt/theme/theme5.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slideLayouts/slideLayout8.xml" ContentType="application/vnd.openxmlformats-officedocument.presentationml.slideLayout+xml"/>
  <Override PartName="/ppt/theme/theme6.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slideLayouts/slideLayout9.xml" ContentType="application/vnd.openxmlformats-officedocument.presentationml.slideLayout+xml"/>
  <Override PartName="/ppt/theme/theme7.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16.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0" r:id="rId5"/>
    <p:sldMasterId id="2147483652" r:id="rId6"/>
    <p:sldMasterId id="2147483654" r:id="rId7"/>
    <p:sldMasterId id="2147483656" r:id="rId8"/>
    <p:sldMasterId id="2147483658" r:id="rId9"/>
    <p:sldMasterId id="2147483660" r:id="rId10"/>
  </p:sldMasterIdLst>
  <p:notesMasterIdLst>
    <p:notesMasterId r:id="rId55"/>
  </p:notesMasterIdLst>
  <p:handoutMasterIdLst>
    <p:handoutMasterId r:id="rId56"/>
  </p:handoutMasterIdLst>
  <p:sldIdLst>
    <p:sldId id="264" r:id="rId11"/>
    <p:sldId id="265" r:id="rId12"/>
    <p:sldId id="272" r:id="rId13"/>
    <p:sldId id="273" r:id="rId14"/>
    <p:sldId id="274" r:id="rId15"/>
    <p:sldId id="275" r:id="rId16"/>
    <p:sldId id="299" r:id="rId17"/>
    <p:sldId id="300" r:id="rId18"/>
    <p:sldId id="301" r:id="rId19"/>
    <p:sldId id="276" r:id="rId20"/>
    <p:sldId id="277" r:id="rId21"/>
    <p:sldId id="278" r:id="rId22"/>
    <p:sldId id="279" r:id="rId23"/>
    <p:sldId id="306" r:id="rId24"/>
    <p:sldId id="280" r:id="rId25"/>
    <p:sldId id="281" r:id="rId26"/>
    <p:sldId id="297" r:id="rId27"/>
    <p:sldId id="298" r:id="rId28"/>
    <p:sldId id="302" r:id="rId29"/>
    <p:sldId id="303" r:id="rId30"/>
    <p:sldId id="282" r:id="rId31"/>
    <p:sldId id="283" r:id="rId32"/>
    <p:sldId id="307" r:id="rId33"/>
    <p:sldId id="308" r:id="rId34"/>
    <p:sldId id="309" r:id="rId35"/>
    <p:sldId id="284" r:id="rId36"/>
    <p:sldId id="285" r:id="rId37"/>
    <p:sldId id="310" r:id="rId38"/>
    <p:sldId id="286" r:id="rId39"/>
    <p:sldId id="287" r:id="rId40"/>
    <p:sldId id="304" r:id="rId41"/>
    <p:sldId id="305" r:id="rId42"/>
    <p:sldId id="288" r:id="rId43"/>
    <p:sldId id="289" r:id="rId44"/>
    <p:sldId id="313" r:id="rId45"/>
    <p:sldId id="290" r:id="rId46"/>
    <p:sldId id="291" r:id="rId47"/>
    <p:sldId id="292" r:id="rId48"/>
    <p:sldId id="293" r:id="rId49"/>
    <p:sldId id="294" r:id="rId50"/>
    <p:sldId id="312" r:id="rId51"/>
    <p:sldId id="295" r:id="rId52"/>
    <p:sldId id="296" r:id="rId53"/>
    <p:sldId id="269" r:id="rId54"/>
  </p:sldIdLst>
  <p:sldSz cx="9144000" cy="5143500" type="screen16x9"/>
  <p:notesSz cx="7010400" cy="9296400"/>
  <p:custDataLst>
    <p:tags r:id="rId57"/>
  </p:custDataLst>
  <p:defaultTextStyle>
    <a:defPPr>
      <a:defRPr lang="en-US"/>
    </a:defPPr>
    <a:lvl1pPr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1pPr>
    <a:lvl2pPr marL="4572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2pPr>
    <a:lvl3pPr marL="9144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3pPr>
    <a:lvl4pPr marL="13716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4pPr>
    <a:lvl5pPr marL="18288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5pPr>
    <a:lvl6pPr marL="22860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6pPr>
    <a:lvl7pPr marL="27432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7pPr>
    <a:lvl8pPr marL="32004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8pPr>
    <a:lvl9pPr marL="36576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ldowney, Colleen" initials="MC" lastIdx="8" clrIdx="0">
    <p:extLst>
      <p:ext uri="{19B8F6BF-5375-455C-9EA6-DF929625EA0E}">
        <p15:presenceInfo xmlns:p15="http://schemas.microsoft.com/office/powerpoint/2012/main" userId="S-1-5-21-921608389-1917390104-3615547825-27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9B"/>
    <a:srgbClr val="D52029"/>
    <a:srgbClr val="A1AAC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11864-DD31-4F86-B886-9FE8BC930F38}" v="3922" dt="2024-03-06T19:26:18.153"/>
    <p1510:client id="{53D20DC1-D794-BAFB-DA3E-6A1B16403833}" v="12" dt="2024-03-06T15:56:36.259"/>
    <p1510:client id="{89DCE0F8-9D18-A954-0934-58280555159C}" v="562" dt="2024-03-05T21:19:28.537"/>
    <p1510:client id="{CF802830-9E13-CE51-2AC6-59472D7F0826}" v="5" dt="2024-03-07T14:29:19.9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notesMaster" Target="notesMasters/notesMaster1.xml"/><Relationship Id="rId63"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handoutMaster" Target="handoutMasters/handoutMaster1.xml"/><Relationship Id="rId64" Type="http://schemas.microsoft.com/office/2015/10/relationships/revisionInfo" Target="revisionInfo.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ags" Target="tags/tag1.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annery, Jonathan" userId="S::jflannery@aha.org::520b7073-0115-4fed-9dab-e95eec0f5a0a" providerId="AD" clId="Web-{9810AAA4-F04D-635B-5A5B-84616C55C52A}"/>
    <pc:docChg chg="addSld modSld">
      <pc:chgData name="Flannery, Jonathan" userId="S::jflannery@aha.org::520b7073-0115-4fed-9dab-e95eec0f5a0a" providerId="AD" clId="Web-{9810AAA4-F04D-635B-5A5B-84616C55C52A}" dt="2024-02-28T20:45:28.262" v="1183" actId="20577"/>
      <pc:docMkLst>
        <pc:docMk/>
      </pc:docMkLst>
      <pc:sldChg chg="modSp">
        <pc:chgData name="Flannery, Jonathan" userId="S::jflannery@aha.org::520b7073-0115-4fed-9dab-e95eec0f5a0a" providerId="AD" clId="Web-{9810AAA4-F04D-635B-5A5B-84616C55C52A}" dt="2024-02-28T20:07:05.010" v="4" actId="20577"/>
        <pc:sldMkLst>
          <pc:docMk/>
          <pc:sldMk cId="1909000006" sldId="272"/>
        </pc:sldMkLst>
        <pc:spChg chg="mod">
          <ac:chgData name="Flannery, Jonathan" userId="S::jflannery@aha.org::520b7073-0115-4fed-9dab-e95eec0f5a0a" providerId="AD" clId="Web-{9810AAA4-F04D-635B-5A5B-84616C55C52A}" dt="2024-02-28T20:07:05.010" v="4" actId="20577"/>
          <ac:spMkLst>
            <pc:docMk/>
            <pc:sldMk cId="1909000006" sldId="272"/>
            <ac:spMk id="3" creationId="{9BC9904D-3D1F-E9FF-33DC-D75731F9D48F}"/>
          </ac:spMkLst>
        </pc:spChg>
      </pc:sldChg>
      <pc:sldChg chg="modSp">
        <pc:chgData name="Flannery, Jonathan" userId="S::jflannery@aha.org::520b7073-0115-4fed-9dab-e95eec0f5a0a" providerId="AD" clId="Web-{9810AAA4-F04D-635B-5A5B-84616C55C52A}" dt="2024-02-28T20:10:21.950" v="33" actId="1076"/>
        <pc:sldMkLst>
          <pc:docMk/>
          <pc:sldMk cId="3540878943" sldId="281"/>
        </pc:sldMkLst>
        <pc:spChg chg="mod">
          <ac:chgData name="Flannery, Jonathan" userId="S::jflannery@aha.org::520b7073-0115-4fed-9dab-e95eec0f5a0a" providerId="AD" clId="Web-{9810AAA4-F04D-635B-5A5B-84616C55C52A}" dt="2024-02-28T20:10:21.950" v="33" actId="1076"/>
          <ac:spMkLst>
            <pc:docMk/>
            <pc:sldMk cId="3540878943" sldId="281"/>
            <ac:spMk id="3" creationId="{FC80A5AA-7826-6141-A57B-4CFB2C4397E1}"/>
          </ac:spMkLst>
        </pc:spChg>
      </pc:sldChg>
      <pc:sldChg chg="modSp">
        <pc:chgData name="Flannery, Jonathan" userId="S::jflannery@aha.org::520b7073-0115-4fed-9dab-e95eec0f5a0a" providerId="AD" clId="Web-{9810AAA4-F04D-635B-5A5B-84616C55C52A}" dt="2024-02-28T20:28:00.044" v="789" actId="20577"/>
        <pc:sldMkLst>
          <pc:docMk/>
          <pc:sldMk cId="3546524804" sldId="287"/>
        </pc:sldMkLst>
        <pc:spChg chg="mod">
          <ac:chgData name="Flannery, Jonathan" userId="S::jflannery@aha.org::520b7073-0115-4fed-9dab-e95eec0f5a0a" providerId="AD" clId="Web-{9810AAA4-F04D-635B-5A5B-84616C55C52A}" dt="2024-02-28T20:20:19.771" v="413" actId="20577"/>
          <ac:spMkLst>
            <pc:docMk/>
            <pc:sldMk cId="3546524804" sldId="287"/>
            <ac:spMk id="2" creationId="{01530B19-0C5C-8917-C56A-65342BAB1E38}"/>
          </ac:spMkLst>
        </pc:spChg>
        <pc:spChg chg="mod">
          <ac:chgData name="Flannery, Jonathan" userId="S::jflannery@aha.org::520b7073-0115-4fed-9dab-e95eec0f5a0a" providerId="AD" clId="Web-{9810AAA4-F04D-635B-5A5B-84616C55C52A}" dt="2024-02-28T20:28:00.044" v="789" actId="20577"/>
          <ac:spMkLst>
            <pc:docMk/>
            <pc:sldMk cId="3546524804" sldId="287"/>
            <ac:spMk id="3" creationId="{AB386D88-43C4-4BDA-CB6F-5F26439611B6}"/>
          </ac:spMkLst>
        </pc:spChg>
      </pc:sldChg>
      <pc:sldChg chg="modSp">
        <pc:chgData name="Flannery, Jonathan" userId="S::jflannery@aha.org::520b7073-0115-4fed-9dab-e95eec0f5a0a" providerId="AD" clId="Web-{9810AAA4-F04D-635B-5A5B-84616C55C52A}" dt="2024-02-28T20:15:18.470" v="161" actId="20577"/>
        <pc:sldMkLst>
          <pc:docMk/>
          <pc:sldMk cId="528916558" sldId="302"/>
        </pc:sldMkLst>
        <pc:spChg chg="mod">
          <ac:chgData name="Flannery, Jonathan" userId="S::jflannery@aha.org::520b7073-0115-4fed-9dab-e95eec0f5a0a" providerId="AD" clId="Web-{9810AAA4-F04D-635B-5A5B-84616C55C52A}" dt="2024-02-28T20:15:18.470" v="161" actId="20577"/>
          <ac:spMkLst>
            <pc:docMk/>
            <pc:sldMk cId="528916558" sldId="302"/>
            <ac:spMk id="3" creationId="{F6A510EA-8C91-6767-1BFC-866FEF6D837A}"/>
          </ac:spMkLst>
        </pc:spChg>
      </pc:sldChg>
      <pc:sldChg chg="modSp new">
        <pc:chgData name="Flannery, Jonathan" userId="S::jflannery@aha.org::520b7073-0115-4fed-9dab-e95eec0f5a0a" providerId="AD" clId="Web-{9810AAA4-F04D-635B-5A5B-84616C55C52A}" dt="2024-02-28T20:20:06.646" v="398" actId="20577"/>
        <pc:sldMkLst>
          <pc:docMk/>
          <pc:sldMk cId="2555862803" sldId="303"/>
        </pc:sldMkLst>
        <pc:spChg chg="mod">
          <ac:chgData name="Flannery, Jonathan" userId="S::jflannery@aha.org::520b7073-0115-4fed-9dab-e95eec0f5a0a" providerId="AD" clId="Web-{9810AAA4-F04D-635B-5A5B-84616C55C52A}" dt="2024-02-28T20:15:34.033" v="188" actId="20577"/>
          <ac:spMkLst>
            <pc:docMk/>
            <pc:sldMk cId="2555862803" sldId="303"/>
            <ac:spMk id="2" creationId="{DC4B5EC0-D47F-A48F-FAA3-07447AF630FE}"/>
          </ac:spMkLst>
        </pc:spChg>
        <pc:spChg chg="mod">
          <ac:chgData name="Flannery, Jonathan" userId="S::jflannery@aha.org::520b7073-0115-4fed-9dab-e95eec0f5a0a" providerId="AD" clId="Web-{9810AAA4-F04D-635B-5A5B-84616C55C52A}" dt="2024-02-28T20:20:06.646" v="398" actId="20577"/>
          <ac:spMkLst>
            <pc:docMk/>
            <pc:sldMk cId="2555862803" sldId="303"/>
            <ac:spMk id="3" creationId="{BA4F6715-018E-019C-8D9C-0E20C400B5FD}"/>
          </ac:spMkLst>
        </pc:spChg>
      </pc:sldChg>
      <pc:sldChg chg="modSp add replId">
        <pc:chgData name="Flannery, Jonathan" userId="S::jflannery@aha.org::520b7073-0115-4fed-9dab-e95eec0f5a0a" providerId="AD" clId="Web-{9810AAA4-F04D-635B-5A5B-84616C55C52A}" dt="2024-02-28T20:32:04.985" v="925" actId="20577"/>
        <pc:sldMkLst>
          <pc:docMk/>
          <pc:sldMk cId="2177677224" sldId="304"/>
        </pc:sldMkLst>
        <pc:spChg chg="mod">
          <ac:chgData name="Flannery, Jonathan" userId="S::jflannery@aha.org::520b7073-0115-4fed-9dab-e95eec0f5a0a" providerId="AD" clId="Web-{9810AAA4-F04D-635B-5A5B-84616C55C52A}" dt="2024-02-28T20:32:04.985" v="925" actId="20577"/>
          <ac:spMkLst>
            <pc:docMk/>
            <pc:sldMk cId="2177677224" sldId="304"/>
            <ac:spMk id="3" creationId="{AB386D88-43C4-4BDA-CB6F-5F26439611B6}"/>
          </ac:spMkLst>
        </pc:spChg>
      </pc:sldChg>
      <pc:sldChg chg="modSp new">
        <pc:chgData name="Flannery, Jonathan" userId="S::jflannery@aha.org::520b7073-0115-4fed-9dab-e95eec0f5a0a" providerId="AD" clId="Web-{9810AAA4-F04D-635B-5A5B-84616C55C52A}" dt="2024-02-28T20:45:28.262" v="1183" actId="20577"/>
        <pc:sldMkLst>
          <pc:docMk/>
          <pc:sldMk cId="1401161289" sldId="305"/>
        </pc:sldMkLst>
        <pc:spChg chg="mod">
          <ac:chgData name="Flannery, Jonathan" userId="S::jflannery@aha.org::520b7073-0115-4fed-9dab-e95eec0f5a0a" providerId="AD" clId="Web-{9810AAA4-F04D-635B-5A5B-84616C55C52A}" dt="2024-02-28T20:32:14.532" v="950" actId="20577"/>
          <ac:spMkLst>
            <pc:docMk/>
            <pc:sldMk cId="1401161289" sldId="305"/>
            <ac:spMk id="2" creationId="{0087AF9D-FF77-96CE-023D-194EA0A1C5CB}"/>
          </ac:spMkLst>
        </pc:spChg>
        <pc:spChg chg="mod">
          <ac:chgData name="Flannery, Jonathan" userId="S::jflannery@aha.org::520b7073-0115-4fed-9dab-e95eec0f5a0a" providerId="AD" clId="Web-{9810AAA4-F04D-635B-5A5B-84616C55C52A}" dt="2024-02-28T20:45:28.262" v="1183" actId="20577"/>
          <ac:spMkLst>
            <pc:docMk/>
            <pc:sldMk cId="1401161289" sldId="305"/>
            <ac:spMk id="3" creationId="{B2403180-4CFC-B3E8-043D-969680835AAB}"/>
          </ac:spMkLst>
        </pc:spChg>
      </pc:sldChg>
    </pc:docChg>
  </pc:docChgLst>
  <pc:docChgLst>
    <pc:chgData name="Flannery, Jonathan" userId="S::jflannery@aha.org::520b7073-0115-4fed-9dab-e95eec0f5a0a" providerId="AD" clId="Web-{B43F7F0A-ADDF-6226-274C-DC82E9515C4C}"/>
    <pc:docChg chg="addSld modSld">
      <pc:chgData name="Flannery, Jonathan" userId="S::jflannery@aha.org::520b7073-0115-4fed-9dab-e95eec0f5a0a" providerId="AD" clId="Web-{B43F7F0A-ADDF-6226-274C-DC82E9515C4C}" dt="2024-02-28T18:55:42.425" v="391" actId="20577"/>
      <pc:docMkLst>
        <pc:docMk/>
      </pc:docMkLst>
      <pc:sldChg chg="addSp delSp modSp">
        <pc:chgData name="Flannery, Jonathan" userId="S::jflannery@aha.org::520b7073-0115-4fed-9dab-e95eec0f5a0a" providerId="AD" clId="Web-{B43F7F0A-ADDF-6226-274C-DC82E9515C4C}" dt="2024-02-28T17:46:32.172" v="83"/>
        <pc:sldMkLst>
          <pc:docMk/>
          <pc:sldMk cId="2363007633" sldId="275"/>
        </pc:sldMkLst>
        <pc:spChg chg="mod">
          <ac:chgData name="Flannery, Jonathan" userId="S::jflannery@aha.org::520b7073-0115-4fed-9dab-e95eec0f5a0a" providerId="AD" clId="Web-{B43F7F0A-ADDF-6226-274C-DC82E9515C4C}" dt="2024-02-28T17:45:17.639" v="21" actId="20577"/>
          <ac:spMkLst>
            <pc:docMk/>
            <pc:sldMk cId="2363007633" sldId="275"/>
            <ac:spMk id="2" creationId="{59949AFC-12A1-08DC-4A47-5FA93EED0C6D}"/>
          </ac:spMkLst>
        </pc:spChg>
        <pc:spChg chg="mod">
          <ac:chgData name="Flannery, Jonathan" userId="S::jflannery@aha.org::520b7073-0115-4fed-9dab-e95eec0f5a0a" providerId="AD" clId="Web-{B43F7F0A-ADDF-6226-274C-DC82E9515C4C}" dt="2024-02-28T17:46:23.562" v="80" actId="20577"/>
          <ac:spMkLst>
            <pc:docMk/>
            <pc:sldMk cId="2363007633" sldId="275"/>
            <ac:spMk id="3" creationId="{2DB5625D-F89C-DA99-38CB-6DF2176CFDD9}"/>
          </ac:spMkLst>
        </pc:spChg>
        <pc:spChg chg="add del mod">
          <ac:chgData name="Flannery, Jonathan" userId="S::jflannery@aha.org::520b7073-0115-4fed-9dab-e95eec0f5a0a" providerId="AD" clId="Web-{B43F7F0A-ADDF-6226-274C-DC82E9515C4C}" dt="2024-02-28T17:46:32.172" v="83"/>
          <ac:spMkLst>
            <pc:docMk/>
            <pc:sldMk cId="2363007633" sldId="275"/>
            <ac:spMk id="4" creationId="{EF2C228B-180C-9FD9-881B-CB2FFE5CD7FF}"/>
          </ac:spMkLst>
        </pc:spChg>
      </pc:sldChg>
      <pc:sldChg chg="modSp">
        <pc:chgData name="Flannery, Jonathan" userId="S::jflannery@aha.org::520b7073-0115-4fed-9dab-e95eec0f5a0a" providerId="AD" clId="Web-{B43F7F0A-ADDF-6226-274C-DC82E9515C4C}" dt="2024-02-28T18:52:32.906" v="328" actId="20577"/>
        <pc:sldMkLst>
          <pc:docMk/>
          <pc:sldMk cId="1510096547" sldId="298"/>
        </pc:sldMkLst>
        <pc:spChg chg="mod">
          <ac:chgData name="Flannery, Jonathan" userId="S::jflannery@aha.org::520b7073-0115-4fed-9dab-e95eec0f5a0a" providerId="AD" clId="Web-{B43F7F0A-ADDF-6226-274C-DC82E9515C4C}" dt="2024-02-28T18:52:32.906" v="328" actId="20577"/>
          <ac:spMkLst>
            <pc:docMk/>
            <pc:sldMk cId="1510096547" sldId="298"/>
            <ac:spMk id="3" creationId="{20B9E4CD-CAB7-4873-9920-8F75656116FF}"/>
          </ac:spMkLst>
        </pc:spChg>
      </pc:sldChg>
      <pc:sldChg chg="addSp delSp modSp add replId">
        <pc:chgData name="Flannery, Jonathan" userId="S::jflannery@aha.org::520b7073-0115-4fed-9dab-e95eec0f5a0a" providerId="AD" clId="Web-{B43F7F0A-ADDF-6226-274C-DC82E9515C4C}" dt="2024-02-28T17:50:07.112" v="166" actId="14100"/>
        <pc:sldMkLst>
          <pc:docMk/>
          <pc:sldMk cId="4071747963" sldId="299"/>
        </pc:sldMkLst>
        <pc:spChg chg="mod">
          <ac:chgData name="Flannery, Jonathan" userId="S::jflannery@aha.org::520b7073-0115-4fed-9dab-e95eec0f5a0a" providerId="AD" clId="Web-{B43F7F0A-ADDF-6226-274C-DC82E9515C4C}" dt="2024-02-28T17:50:07.112" v="166" actId="14100"/>
          <ac:spMkLst>
            <pc:docMk/>
            <pc:sldMk cId="4071747963" sldId="299"/>
            <ac:spMk id="3" creationId="{2DB5625D-F89C-DA99-38CB-6DF2176CFDD9}"/>
          </ac:spMkLst>
        </pc:spChg>
        <pc:spChg chg="add del mod">
          <ac:chgData name="Flannery, Jonathan" userId="S::jflannery@aha.org::520b7073-0115-4fed-9dab-e95eec0f5a0a" providerId="AD" clId="Web-{B43F7F0A-ADDF-6226-274C-DC82E9515C4C}" dt="2024-02-28T17:47:49.719" v="102"/>
          <ac:spMkLst>
            <pc:docMk/>
            <pc:sldMk cId="4071747963" sldId="299"/>
            <ac:spMk id="4" creationId="{66D43534-DD3B-5D6B-D948-2A41EA910A6E}"/>
          </ac:spMkLst>
        </pc:spChg>
      </pc:sldChg>
      <pc:sldChg chg="addSp delSp modSp add replId">
        <pc:chgData name="Flannery, Jonathan" userId="S::jflannery@aha.org::520b7073-0115-4fed-9dab-e95eec0f5a0a" providerId="AD" clId="Web-{B43F7F0A-ADDF-6226-274C-DC82E9515C4C}" dt="2024-02-28T17:53:37.990" v="216" actId="20577"/>
        <pc:sldMkLst>
          <pc:docMk/>
          <pc:sldMk cId="3283196586" sldId="300"/>
        </pc:sldMkLst>
        <pc:spChg chg="mod">
          <ac:chgData name="Flannery, Jonathan" userId="S::jflannery@aha.org::520b7073-0115-4fed-9dab-e95eec0f5a0a" providerId="AD" clId="Web-{B43F7F0A-ADDF-6226-274C-DC82E9515C4C}" dt="2024-02-28T17:53:37.990" v="216" actId="20577"/>
          <ac:spMkLst>
            <pc:docMk/>
            <pc:sldMk cId="3283196586" sldId="300"/>
            <ac:spMk id="3" creationId="{2DB5625D-F89C-DA99-38CB-6DF2176CFDD9}"/>
          </ac:spMkLst>
        </pc:spChg>
        <pc:spChg chg="add del mod">
          <ac:chgData name="Flannery, Jonathan" userId="S::jflannery@aha.org::520b7073-0115-4fed-9dab-e95eec0f5a0a" providerId="AD" clId="Web-{B43F7F0A-ADDF-6226-274C-DC82E9515C4C}" dt="2024-02-28T17:52:00.145" v="192"/>
          <ac:spMkLst>
            <pc:docMk/>
            <pc:sldMk cId="3283196586" sldId="300"/>
            <ac:spMk id="4" creationId="{3C45C085-9DD8-6107-DD9F-36F199FD91E6}"/>
          </ac:spMkLst>
        </pc:spChg>
        <pc:spChg chg="add del mod">
          <ac:chgData name="Flannery, Jonathan" userId="S::jflannery@aha.org::520b7073-0115-4fed-9dab-e95eec0f5a0a" providerId="AD" clId="Web-{B43F7F0A-ADDF-6226-274C-DC82E9515C4C}" dt="2024-02-28T17:52:07.645" v="195"/>
          <ac:spMkLst>
            <pc:docMk/>
            <pc:sldMk cId="3283196586" sldId="300"/>
            <ac:spMk id="5" creationId="{D5B30A04-3739-F173-60DF-8CD6C11CD069}"/>
          </ac:spMkLst>
        </pc:spChg>
      </pc:sldChg>
      <pc:sldChg chg="modSp add replId">
        <pc:chgData name="Flannery, Jonathan" userId="S::jflannery@aha.org::520b7073-0115-4fed-9dab-e95eec0f5a0a" providerId="AD" clId="Web-{B43F7F0A-ADDF-6226-274C-DC82E9515C4C}" dt="2024-02-28T17:53:07.521" v="207" actId="20577"/>
        <pc:sldMkLst>
          <pc:docMk/>
          <pc:sldMk cId="1755745387" sldId="301"/>
        </pc:sldMkLst>
        <pc:spChg chg="mod">
          <ac:chgData name="Flannery, Jonathan" userId="S::jflannery@aha.org::520b7073-0115-4fed-9dab-e95eec0f5a0a" providerId="AD" clId="Web-{B43F7F0A-ADDF-6226-274C-DC82E9515C4C}" dt="2024-02-28T17:53:07.521" v="207" actId="20577"/>
          <ac:spMkLst>
            <pc:docMk/>
            <pc:sldMk cId="1755745387" sldId="301"/>
            <ac:spMk id="3" creationId="{2DB5625D-F89C-DA99-38CB-6DF2176CFDD9}"/>
          </ac:spMkLst>
        </pc:spChg>
      </pc:sldChg>
      <pc:sldChg chg="modSp new">
        <pc:chgData name="Flannery, Jonathan" userId="S::jflannery@aha.org::520b7073-0115-4fed-9dab-e95eec0f5a0a" providerId="AD" clId="Web-{B43F7F0A-ADDF-6226-274C-DC82E9515C4C}" dt="2024-02-28T18:55:42.425" v="391" actId="20577"/>
        <pc:sldMkLst>
          <pc:docMk/>
          <pc:sldMk cId="528916558" sldId="302"/>
        </pc:sldMkLst>
        <pc:spChg chg="mod">
          <ac:chgData name="Flannery, Jonathan" userId="S::jflannery@aha.org::520b7073-0115-4fed-9dab-e95eec0f5a0a" providerId="AD" clId="Web-{B43F7F0A-ADDF-6226-274C-DC82E9515C4C}" dt="2024-02-28T18:53:03.187" v="344" actId="20577"/>
          <ac:spMkLst>
            <pc:docMk/>
            <pc:sldMk cId="528916558" sldId="302"/>
            <ac:spMk id="2" creationId="{9147CB18-B8E3-ECB2-6AEE-347E53B06980}"/>
          </ac:spMkLst>
        </pc:spChg>
        <pc:spChg chg="mod">
          <ac:chgData name="Flannery, Jonathan" userId="S::jflannery@aha.org::520b7073-0115-4fed-9dab-e95eec0f5a0a" providerId="AD" clId="Web-{B43F7F0A-ADDF-6226-274C-DC82E9515C4C}" dt="2024-02-28T18:55:42.425" v="391" actId="20577"/>
          <ac:spMkLst>
            <pc:docMk/>
            <pc:sldMk cId="528916558" sldId="302"/>
            <ac:spMk id="3" creationId="{F6A510EA-8C91-6767-1BFC-866FEF6D837A}"/>
          </ac:spMkLst>
        </pc:spChg>
      </pc:sldChg>
    </pc:docChg>
  </pc:docChgLst>
  <pc:docChgLst>
    <pc:chgData name="Flannery, Jonathan" userId="S::jflannery@aha.org::520b7073-0115-4fed-9dab-e95eec0f5a0a" providerId="AD" clId="Web-{CF802830-9E13-CE51-2AC6-59472D7F0826}"/>
    <pc:docChg chg="modSld">
      <pc:chgData name="Flannery, Jonathan" userId="S::jflannery@aha.org::520b7073-0115-4fed-9dab-e95eec0f5a0a" providerId="AD" clId="Web-{CF802830-9E13-CE51-2AC6-59472D7F0826}" dt="2024-03-07T14:29:11.173" v="1" actId="20577"/>
      <pc:docMkLst>
        <pc:docMk/>
      </pc:docMkLst>
      <pc:sldChg chg="modSp">
        <pc:chgData name="Flannery, Jonathan" userId="S::jflannery@aha.org::520b7073-0115-4fed-9dab-e95eec0f5a0a" providerId="AD" clId="Web-{CF802830-9E13-CE51-2AC6-59472D7F0826}" dt="2024-03-07T14:29:11.173" v="1" actId="20577"/>
        <pc:sldMkLst>
          <pc:docMk/>
          <pc:sldMk cId="2177677224" sldId="304"/>
        </pc:sldMkLst>
        <pc:spChg chg="mod">
          <ac:chgData name="Flannery, Jonathan" userId="S::jflannery@aha.org::520b7073-0115-4fed-9dab-e95eec0f5a0a" providerId="AD" clId="Web-{CF802830-9E13-CE51-2AC6-59472D7F0826}" dt="2024-03-07T14:29:11.173" v="1" actId="20577"/>
          <ac:spMkLst>
            <pc:docMk/>
            <pc:sldMk cId="2177677224" sldId="304"/>
            <ac:spMk id="3" creationId="{AB386D88-43C4-4BDA-CB6F-5F26439611B6}"/>
          </ac:spMkLst>
        </pc:spChg>
      </pc:sldChg>
    </pc:docChg>
  </pc:docChgLst>
  <pc:docChgLst>
    <pc:chgData name="Wallace, Austin" userId="c9c1809e-b12a-4088-bac9-455ce903f539" providerId="ADAL" clId="{A4CC0255-275F-4FCE-B408-AF3B948059D7}"/>
    <pc:docChg chg="undo custSel addSld modSld">
      <pc:chgData name="Wallace, Austin" userId="c9c1809e-b12a-4088-bac9-455ce903f539" providerId="ADAL" clId="{A4CC0255-275F-4FCE-B408-AF3B948059D7}" dt="2024-02-29T17:06:09.561" v="2766" actId="2710"/>
      <pc:docMkLst>
        <pc:docMk/>
      </pc:docMkLst>
      <pc:sldChg chg="modSp mod">
        <pc:chgData name="Wallace, Austin" userId="c9c1809e-b12a-4088-bac9-455ce903f539" providerId="ADAL" clId="{A4CC0255-275F-4FCE-B408-AF3B948059D7}" dt="2024-02-29T16:44:15.782" v="2040" actId="1076"/>
        <pc:sldMkLst>
          <pc:docMk/>
          <pc:sldMk cId="754290702" sldId="279"/>
        </pc:sldMkLst>
        <pc:spChg chg="mod">
          <ac:chgData name="Wallace, Austin" userId="c9c1809e-b12a-4088-bac9-455ce903f539" providerId="ADAL" clId="{A4CC0255-275F-4FCE-B408-AF3B948059D7}" dt="2024-02-29T16:12:21.587" v="19" actId="255"/>
          <ac:spMkLst>
            <pc:docMk/>
            <pc:sldMk cId="754290702" sldId="279"/>
            <ac:spMk id="2" creationId="{1F2123AE-3322-A3E4-EAEB-51DC7CB033E1}"/>
          </ac:spMkLst>
        </pc:spChg>
        <pc:spChg chg="mod">
          <ac:chgData name="Wallace, Austin" userId="c9c1809e-b12a-4088-bac9-455ce903f539" providerId="ADAL" clId="{A4CC0255-275F-4FCE-B408-AF3B948059D7}" dt="2024-02-29T16:44:15.782" v="2040" actId="1076"/>
          <ac:spMkLst>
            <pc:docMk/>
            <pc:sldMk cId="754290702" sldId="279"/>
            <ac:spMk id="3" creationId="{A04EEB07-B403-C973-AB42-8A6CB3D9A163}"/>
          </ac:spMkLst>
        </pc:spChg>
      </pc:sldChg>
      <pc:sldChg chg="modSp mod">
        <pc:chgData name="Wallace, Austin" userId="c9c1809e-b12a-4088-bac9-455ce903f539" providerId="ADAL" clId="{A4CC0255-275F-4FCE-B408-AF3B948059D7}" dt="2024-02-29T17:05:09.823" v="2759" actId="115"/>
        <pc:sldMkLst>
          <pc:docMk/>
          <pc:sldMk cId="3961146012" sldId="283"/>
        </pc:sldMkLst>
        <pc:spChg chg="mod">
          <ac:chgData name="Wallace, Austin" userId="c9c1809e-b12a-4088-bac9-455ce903f539" providerId="ADAL" clId="{A4CC0255-275F-4FCE-B408-AF3B948059D7}" dt="2024-02-29T16:17:40.877" v="533" actId="20577"/>
          <ac:spMkLst>
            <pc:docMk/>
            <pc:sldMk cId="3961146012" sldId="283"/>
            <ac:spMk id="2" creationId="{B549174F-B4BF-E5E9-8DF1-95E64B482452}"/>
          </ac:spMkLst>
        </pc:spChg>
        <pc:spChg chg="mod">
          <ac:chgData name="Wallace, Austin" userId="c9c1809e-b12a-4088-bac9-455ce903f539" providerId="ADAL" clId="{A4CC0255-275F-4FCE-B408-AF3B948059D7}" dt="2024-02-29T17:05:09.823" v="2759" actId="115"/>
          <ac:spMkLst>
            <pc:docMk/>
            <pc:sldMk cId="3961146012" sldId="283"/>
            <ac:spMk id="3" creationId="{A8D5E9A9-01C5-999A-58AC-59AFE2037EE0}"/>
          </ac:spMkLst>
        </pc:spChg>
      </pc:sldChg>
      <pc:sldChg chg="modSp mod">
        <pc:chgData name="Wallace, Austin" userId="c9c1809e-b12a-4088-bac9-455ce903f539" providerId="ADAL" clId="{A4CC0255-275F-4FCE-B408-AF3B948059D7}" dt="2024-02-29T17:04:47.608" v="2755" actId="113"/>
        <pc:sldMkLst>
          <pc:docMk/>
          <pc:sldMk cId="1912895793" sldId="285"/>
        </pc:sldMkLst>
        <pc:spChg chg="mod">
          <ac:chgData name="Wallace, Austin" userId="c9c1809e-b12a-4088-bac9-455ce903f539" providerId="ADAL" clId="{A4CC0255-275F-4FCE-B408-AF3B948059D7}" dt="2024-02-29T17:04:47.608" v="2755" actId="113"/>
          <ac:spMkLst>
            <pc:docMk/>
            <pc:sldMk cId="1912895793" sldId="285"/>
            <ac:spMk id="3" creationId="{66B3E03D-C591-5125-6851-0FB09B3233F7}"/>
          </ac:spMkLst>
        </pc:spChg>
      </pc:sldChg>
      <pc:sldChg chg="modSp mod">
        <pc:chgData name="Wallace, Austin" userId="c9c1809e-b12a-4088-bac9-455ce903f539" providerId="ADAL" clId="{A4CC0255-275F-4FCE-B408-AF3B948059D7}" dt="2024-02-29T17:01:55.288" v="2712" actId="5793"/>
        <pc:sldMkLst>
          <pc:docMk/>
          <pc:sldMk cId="1205686969" sldId="291"/>
        </pc:sldMkLst>
        <pc:spChg chg="mod">
          <ac:chgData name="Wallace, Austin" userId="c9c1809e-b12a-4088-bac9-455ce903f539" providerId="ADAL" clId="{A4CC0255-275F-4FCE-B408-AF3B948059D7}" dt="2024-02-29T16:51:06.356" v="2069" actId="20577"/>
          <ac:spMkLst>
            <pc:docMk/>
            <pc:sldMk cId="1205686969" sldId="291"/>
            <ac:spMk id="2" creationId="{49BB598C-E162-BC76-92FD-77E0B16DC697}"/>
          </ac:spMkLst>
        </pc:spChg>
        <pc:spChg chg="mod">
          <ac:chgData name="Wallace, Austin" userId="c9c1809e-b12a-4088-bac9-455ce903f539" providerId="ADAL" clId="{A4CC0255-275F-4FCE-B408-AF3B948059D7}" dt="2024-02-29T17:01:55.288" v="2712" actId="5793"/>
          <ac:spMkLst>
            <pc:docMk/>
            <pc:sldMk cId="1205686969" sldId="291"/>
            <ac:spMk id="3" creationId="{25953C56-1525-27A7-CB3B-E632AD7C5A32}"/>
          </ac:spMkLst>
        </pc:spChg>
      </pc:sldChg>
      <pc:sldChg chg="modSp new mod">
        <pc:chgData name="Wallace, Austin" userId="c9c1809e-b12a-4088-bac9-455ce903f539" providerId="ADAL" clId="{A4CC0255-275F-4FCE-B408-AF3B948059D7}" dt="2024-02-29T16:45:05.251" v="2041" actId="20577"/>
        <pc:sldMkLst>
          <pc:docMk/>
          <pc:sldMk cId="1733545211" sldId="306"/>
        </pc:sldMkLst>
        <pc:spChg chg="mod">
          <ac:chgData name="Wallace, Austin" userId="c9c1809e-b12a-4088-bac9-455ce903f539" providerId="ADAL" clId="{A4CC0255-275F-4FCE-B408-AF3B948059D7}" dt="2024-02-29T16:12:33.160" v="24" actId="404"/>
          <ac:spMkLst>
            <pc:docMk/>
            <pc:sldMk cId="1733545211" sldId="306"/>
            <ac:spMk id="2" creationId="{F646FB5B-85DD-868B-22D4-14F418BE466B}"/>
          </ac:spMkLst>
        </pc:spChg>
        <pc:spChg chg="mod">
          <ac:chgData name="Wallace, Austin" userId="c9c1809e-b12a-4088-bac9-455ce903f539" providerId="ADAL" clId="{A4CC0255-275F-4FCE-B408-AF3B948059D7}" dt="2024-02-29T16:45:05.251" v="2041" actId="20577"/>
          <ac:spMkLst>
            <pc:docMk/>
            <pc:sldMk cId="1733545211" sldId="306"/>
            <ac:spMk id="3" creationId="{6CAF0766-E42C-2BD0-C89C-16725006F3BB}"/>
          </ac:spMkLst>
        </pc:spChg>
      </pc:sldChg>
      <pc:sldChg chg="modSp new mod">
        <pc:chgData name="Wallace, Austin" userId="c9c1809e-b12a-4088-bac9-455ce903f539" providerId="ADAL" clId="{A4CC0255-275F-4FCE-B408-AF3B948059D7}" dt="2024-02-29T17:06:09.561" v="2766" actId="2710"/>
        <pc:sldMkLst>
          <pc:docMk/>
          <pc:sldMk cId="1258766535" sldId="307"/>
        </pc:sldMkLst>
        <pc:spChg chg="mod">
          <ac:chgData name="Wallace, Austin" userId="c9c1809e-b12a-4088-bac9-455ce903f539" providerId="ADAL" clId="{A4CC0255-275F-4FCE-B408-AF3B948059D7}" dt="2024-02-29T16:25:49.359" v="988" actId="20577"/>
          <ac:spMkLst>
            <pc:docMk/>
            <pc:sldMk cId="1258766535" sldId="307"/>
            <ac:spMk id="2" creationId="{E6DA7B13-D3BE-8DBA-9E97-3743C7016D77}"/>
          </ac:spMkLst>
        </pc:spChg>
        <pc:spChg chg="mod">
          <ac:chgData name="Wallace, Austin" userId="c9c1809e-b12a-4088-bac9-455ce903f539" providerId="ADAL" clId="{A4CC0255-275F-4FCE-B408-AF3B948059D7}" dt="2024-02-29T17:06:09.561" v="2766" actId="2710"/>
          <ac:spMkLst>
            <pc:docMk/>
            <pc:sldMk cId="1258766535" sldId="307"/>
            <ac:spMk id="3" creationId="{304C03B2-796A-EED6-ADDE-D153F7D2F7C9}"/>
          </ac:spMkLst>
        </pc:spChg>
      </pc:sldChg>
      <pc:sldChg chg="addSp modSp new mod">
        <pc:chgData name="Wallace, Austin" userId="c9c1809e-b12a-4088-bac9-455ce903f539" providerId="ADAL" clId="{A4CC0255-275F-4FCE-B408-AF3B948059D7}" dt="2024-02-29T16:43:48.857" v="2039" actId="1076"/>
        <pc:sldMkLst>
          <pc:docMk/>
          <pc:sldMk cId="1851349827" sldId="308"/>
        </pc:sldMkLst>
        <pc:spChg chg="mod">
          <ac:chgData name="Wallace, Austin" userId="c9c1809e-b12a-4088-bac9-455ce903f539" providerId="ADAL" clId="{A4CC0255-275F-4FCE-B408-AF3B948059D7}" dt="2024-02-29T16:32:41.240" v="1563" actId="20577"/>
          <ac:spMkLst>
            <pc:docMk/>
            <pc:sldMk cId="1851349827" sldId="308"/>
            <ac:spMk id="2" creationId="{E9452AD3-65CD-4A07-2503-8EB2F9FD2BBB}"/>
          </ac:spMkLst>
        </pc:spChg>
        <pc:spChg chg="mod">
          <ac:chgData name="Wallace, Austin" userId="c9c1809e-b12a-4088-bac9-455ce903f539" providerId="ADAL" clId="{A4CC0255-275F-4FCE-B408-AF3B948059D7}" dt="2024-02-29T16:43:48.857" v="2039" actId="1076"/>
          <ac:spMkLst>
            <pc:docMk/>
            <pc:sldMk cId="1851349827" sldId="308"/>
            <ac:spMk id="3" creationId="{AB873B1A-664A-0203-D3D6-8BCCEDA0C8AD}"/>
          </ac:spMkLst>
        </pc:spChg>
        <pc:picChg chg="add mod">
          <ac:chgData name="Wallace, Austin" userId="c9c1809e-b12a-4088-bac9-455ce903f539" providerId="ADAL" clId="{A4CC0255-275F-4FCE-B408-AF3B948059D7}" dt="2024-02-29T16:42:47.902" v="2038" actId="1076"/>
          <ac:picMkLst>
            <pc:docMk/>
            <pc:sldMk cId="1851349827" sldId="308"/>
            <ac:picMk id="4" creationId="{4AEB6D0E-9619-DCB5-7ED1-2152BCB67DA9}"/>
          </ac:picMkLst>
        </pc:picChg>
        <pc:picChg chg="add mod ord">
          <ac:chgData name="Wallace, Austin" userId="c9c1809e-b12a-4088-bac9-455ce903f539" providerId="ADAL" clId="{A4CC0255-275F-4FCE-B408-AF3B948059D7}" dt="2024-02-29T16:40:56.070" v="1970" actId="167"/>
          <ac:picMkLst>
            <pc:docMk/>
            <pc:sldMk cId="1851349827" sldId="308"/>
            <ac:picMk id="5" creationId="{040762F6-8CF3-7051-CCBA-56018686E1AA}"/>
          </ac:picMkLst>
        </pc:picChg>
      </pc:sldChg>
    </pc:docChg>
  </pc:docChgLst>
  <pc:docChgLst>
    <pc:chgData name="Wallace, Austin" userId="S::awallace@aha.org::c9c1809e-b12a-4088-bac9-455ce903f539" providerId="AD" clId="Web-{89DCE0F8-9D18-A954-0934-58280555159C}"/>
    <pc:docChg chg="addSld modSld">
      <pc:chgData name="Wallace, Austin" userId="S::awallace@aha.org::c9c1809e-b12a-4088-bac9-455ce903f539" providerId="AD" clId="Web-{89DCE0F8-9D18-A954-0934-58280555159C}" dt="2024-03-05T21:19:28.537" v="539" actId="20577"/>
      <pc:docMkLst>
        <pc:docMk/>
      </pc:docMkLst>
      <pc:sldChg chg="modSp">
        <pc:chgData name="Wallace, Austin" userId="S::awallace@aha.org::c9c1809e-b12a-4088-bac9-455ce903f539" providerId="AD" clId="Web-{89DCE0F8-9D18-A954-0934-58280555159C}" dt="2024-03-05T20:14:31.671" v="521" actId="20577"/>
        <pc:sldMkLst>
          <pc:docMk/>
          <pc:sldMk cId="1909000006" sldId="272"/>
        </pc:sldMkLst>
        <pc:spChg chg="mod">
          <ac:chgData name="Wallace, Austin" userId="S::awallace@aha.org::c9c1809e-b12a-4088-bac9-455ce903f539" providerId="AD" clId="Web-{89DCE0F8-9D18-A954-0934-58280555159C}" dt="2024-03-05T20:14:31.671" v="521" actId="20577"/>
          <ac:spMkLst>
            <pc:docMk/>
            <pc:sldMk cId="1909000006" sldId="272"/>
            <ac:spMk id="3" creationId="{9BC9904D-3D1F-E9FF-33DC-D75731F9D48F}"/>
          </ac:spMkLst>
        </pc:spChg>
      </pc:sldChg>
      <pc:sldChg chg="modSp">
        <pc:chgData name="Wallace, Austin" userId="S::awallace@aha.org::c9c1809e-b12a-4088-bac9-455ce903f539" providerId="AD" clId="Web-{89DCE0F8-9D18-A954-0934-58280555159C}" dt="2024-03-05T19:34:13.606" v="23" actId="20577"/>
        <pc:sldMkLst>
          <pc:docMk/>
          <pc:sldMk cId="2941732995" sldId="282"/>
        </pc:sldMkLst>
        <pc:spChg chg="mod">
          <ac:chgData name="Wallace, Austin" userId="S::awallace@aha.org::c9c1809e-b12a-4088-bac9-455ce903f539" providerId="AD" clId="Web-{89DCE0F8-9D18-A954-0934-58280555159C}" dt="2024-03-05T19:34:13.606" v="23" actId="20577"/>
          <ac:spMkLst>
            <pc:docMk/>
            <pc:sldMk cId="2941732995" sldId="282"/>
            <ac:spMk id="2" creationId="{FFE4BF7C-BAEA-0979-C72C-75314DC96F16}"/>
          </ac:spMkLst>
        </pc:spChg>
      </pc:sldChg>
      <pc:sldChg chg="modSp">
        <pc:chgData name="Wallace, Austin" userId="S::awallace@aha.org::c9c1809e-b12a-4088-bac9-455ce903f539" providerId="AD" clId="Web-{89DCE0F8-9D18-A954-0934-58280555159C}" dt="2024-03-05T20:26:59.820" v="523" actId="14100"/>
        <pc:sldMkLst>
          <pc:docMk/>
          <pc:sldMk cId="1258766535" sldId="307"/>
        </pc:sldMkLst>
        <pc:spChg chg="mod">
          <ac:chgData name="Wallace, Austin" userId="S::awallace@aha.org::c9c1809e-b12a-4088-bac9-455ce903f539" providerId="AD" clId="Web-{89DCE0F8-9D18-A954-0934-58280555159C}" dt="2024-03-05T20:26:59.820" v="523" actId="14100"/>
          <ac:spMkLst>
            <pc:docMk/>
            <pc:sldMk cId="1258766535" sldId="307"/>
            <ac:spMk id="3" creationId="{304C03B2-796A-EED6-ADDE-D153F7D2F7C9}"/>
          </ac:spMkLst>
        </pc:spChg>
      </pc:sldChg>
      <pc:sldChg chg="modSp">
        <pc:chgData name="Wallace, Austin" userId="S::awallace@aha.org::c9c1809e-b12a-4088-bac9-455ce903f539" providerId="AD" clId="Web-{89DCE0F8-9D18-A954-0934-58280555159C}" dt="2024-03-05T20:26:52.289" v="522" actId="14100"/>
        <pc:sldMkLst>
          <pc:docMk/>
          <pc:sldMk cId="1851349827" sldId="308"/>
        </pc:sldMkLst>
        <pc:spChg chg="mod">
          <ac:chgData name="Wallace, Austin" userId="S::awallace@aha.org::c9c1809e-b12a-4088-bac9-455ce903f539" providerId="AD" clId="Web-{89DCE0F8-9D18-A954-0934-58280555159C}" dt="2024-03-05T20:26:52.289" v="522" actId="14100"/>
          <ac:spMkLst>
            <pc:docMk/>
            <pc:sldMk cId="1851349827" sldId="308"/>
            <ac:spMk id="3" creationId="{AB873B1A-664A-0203-D3D6-8BCCEDA0C8AD}"/>
          </ac:spMkLst>
        </pc:spChg>
        <pc:picChg chg="mod">
          <ac:chgData name="Wallace, Austin" userId="S::awallace@aha.org::c9c1809e-b12a-4088-bac9-455ce903f539" providerId="AD" clId="Web-{89DCE0F8-9D18-A954-0934-58280555159C}" dt="2024-03-05T19:16:07.871" v="0" actId="14100"/>
          <ac:picMkLst>
            <pc:docMk/>
            <pc:sldMk cId="1851349827" sldId="308"/>
            <ac:picMk id="5" creationId="{040762F6-8CF3-7051-CCBA-56018686E1AA}"/>
          </ac:picMkLst>
        </pc:picChg>
      </pc:sldChg>
      <pc:sldChg chg="addSp modSp new">
        <pc:chgData name="Wallace, Austin" userId="S::awallace@aha.org::c9c1809e-b12a-4088-bac9-455ce903f539" providerId="AD" clId="Web-{89DCE0F8-9D18-A954-0934-58280555159C}" dt="2024-03-05T21:19:28.537" v="539" actId="20577"/>
        <pc:sldMkLst>
          <pc:docMk/>
          <pc:sldMk cId="2166134530" sldId="309"/>
        </pc:sldMkLst>
        <pc:spChg chg="mod">
          <ac:chgData name="Wallace, Austin" userId="S::awallace@aha.org::c9c1809e-b12a-4088-bac9-455ce903f539" providerId="AD" clId="Web-{89DCE0F8-9D18-A954-0934-58280555159C}" dt="2024-03-05T19:35:19.171" v="73"/>
          <ac:spMkLst>
            <pc:docMk/>
            <pc:sldMk cId="2166134530" sldId="309"/>
            <ac:spMk id="2" creationId="{0DF7933E-3AC2-EC38-CDEC-70577D1DB4A5}"/>
          </ac:spMkLst>
        </pc:spChg>
        <pc:spChg chg="mod">
          <ac:chgData name="Wallace, Austin" userId="S::awallace@aha.org::c9c1809e-b12a-4088-bac9-455ce903f539" providerId="AD" clId="Web-{89DCE0F8-9D18-A954-0934-58280555159C}" dt="2024-03-05T21:19:28.537" v="539" actId="20577"/>
          <ac:spMkLst>
            <pc:docMk/>
            <pc:sldMk cId="2166134530" sldId="309"/>
            <ac:spMk id="3" creationId="{958E02EE-85E7-9489-928E-965E5036E4D1}"/>
          </ac:spMkLst>
        </pc:spChg>
        <pc:picChg chg="add mod">
          <ac:chgData name="Wallace, Austin" userId="S::awallace@aha.org::c9c1809e-b12a-4088-bac9-455ce903f539" providerId="AD" clId="Web-{89DCE0F8-9D18-A954-0934-58280555159C}" dt="2024-03-05T20:13:01.090" v="483" actId="14100"/>
          <ac:picMkLst>
            <pc:docMk/>
            <pc:sldMk cId="2166134530" sldId="309"/>
            <ac:picMk id="4" creationId="{9B840545-DE4B-6629-E728-A2B089F3B5F9}"/>
          </ac:picMkLst>
        </pc:picChg>
      </pc:sldChg>
    </pc:docChg>
  </pc:docChgLst>
  <pc:docChgLst>
    <pc:chgData name="Flannery, Jonathan" userId="S::jflannery@aha.org::520b7073-0115-4fed-9dab-e95eec0f5a0a" providerId="AD" clId="Web-{0D7AB78B-C7DB-6D23-7710-8C70FC4A54D9}"/>
    <pc:docChg chg="addSld modSld">
      <pc:chgData name="Flannery, Jonathan" userId="S::jflannery@aha.org::520b7073-0115-4fed-9dab-e95eec0f5a0a" providerId="AD" clId="Web-{0D7AB78B-C7DB-6D23-7710-8C70FC4A54D9}" dt="2024-02-28T15:59:23.129" v="296" actId="20577"/>
      <pc:docMkLst>
        <pc:docMk/>
      </pc:docMkLst>
      <pc:sldChg chg="modSp">
        <pc:chgData name="Flannery, Jonathan" userId="S::jflannery@aha.org::520b7073-0115-4fed-9dab-e95eec0f5a0a" providerId="AD" clId="Web-{0D7AB78B-C7DB-6D23-7710-8C70FC4A54D9}" dt="2024-02-28T15:52:52.047" v="166" actId="20577"/>
        <pc:sldMkLst>
          <pc:docMk/>
          <pc:sldMk cId="3540878943" sldId="281"/>
        </pc:sldMkLst>
        <pc:spChg chg="mod">
          <ac:chgData name="Flannery, Jonathan" userId="S::jflannery@aha.org::520b7073-0115-4fed-9dab-e95eec0f5a0a" providerId="AD" clId="Web-{0D7AB78B-C7DB-6D23-7710-8C70FC4A54D9}" dt="2024-02-28T15:52:24.796" v="150" actId="20577"/>
          <ac:spMkLst>
            <pc:docMk/>
            <pc:sldMk cId="3540878943" sldId="281"/>
            <ac:spMk id="2" creationId="{15C1CFF4-CFF9-AB93-5454-5FC5F930743B}"/>
          </ac:spMkLst>
        </pc:spChg>
        <pc:spChg chg="mod">
          <ac:chgData name="Flannery, Jonathan" userId="S::jflannery@aha.org::520b7073-0115-4fed-9dab-e95eec0f5a0a" providerId="AD" clId="Web-{0D7AB78B-C7DB-6D23-7710-8C70FC4A54D9}" dt="2024-02-28T15:52:52.047" v="166" actId="20577"/>
          <ac:spMkLst>
            <pc:docMk/>
            <pc:sldMk cId="3540878943" sldId="281"/>
            <ac:spMk id="3" creationId="{FC80A5AA-7826-6141-A57B-4CFB2C4397E1}"/>
          </ac:spMkLst>
        </pc:spChg>
      </pc:sldChg>
      <pc:sldChg chg="modSp add replId">
        <pc:chgData name="Flannery, Jonathan" userId="S::jflannery@aha.org::520b7073-0115-4fed-9dab-e95eec0f5a0a" providerId="AD" clId="Web-{0D7AB78B-C7DB-6D23-7710-8C70FC4A54D9}" dt="2024-02-28T15:54:26.579" v="204" actId="20577"/>
        <pc:sldMkLst>
          <pc:docMk/>
          <pc:sldMk cId="1803522826" sldId="297"/>
        </pc:sldMkLst>
        <pc:spChg chg="mod">
          <ac:chgData name="Flannery, Jonathan" userId="S::jflannery@aha.org::520b7073-0115-4fed-9dab-e95eec0f5a0a" providerId="AD" clId="Web-{0D7AB78B-C7DB-6D23-7710-8C70FC4A54D9}" dt="2024-02-28T15:53:17.516" v="168" actId="20577"/>
          <ac:spMkLst>
            <pc:docMk/>
            <pc:sldMk cId="1803522826" sldId="297"/>
            <ac:spMk id="2" creationId="{15C1CFF4-CFF9-AB93-5454-5FC5F930743B}"/>
          </ac:spMkLst>
        </pc:spChg>
        <pc:spChg chg="mod">
          <ac:chgData name="Flannery, Jonathan" userId="S::jflannery@aha.org::520b7073-0115-4fed-9dab-e95eec0f5a0a" providerId="AD" clId="Web-{0D7AB78B-C7DB-6D23-7710-8C70FC4A54D9}" dt="2024-02-28T15:54:26.579" v="204" actId="20577"/>
          <ac:spMkLst>
            <pc:docMk/>
            <pc:sldMk cId="1803522826" sldId="297"/>
            <ac:spMk id="3" creationId="{FC80A5AA-7826-6141-A57B-4CFB2C4397E1}"/>
          </ac:spMkLst>
        </pc:spChg>
      </pc:sldChg>
      <pc:sldChg chg="modSp new">
        <pc:chgData name="Flannery, Jonathan" userId="S::jflannery@aha.org::520b7073-0115-4fed-9dab-e95eec0f5a0a" providerId="AD" clId="Web-{0D7AB78B-C7DB-6D23-7710-8C70FC4A54D9}" dt="2024-02-28T15:59:23.129" v="296" actId="20577"/>
        <pc:sldMkLst>
          <pc:docMk/>
          <pc:sldMk cId="1510096547" sldId="298"/>
        </pc:sldMkLst>
        <pc:spChg chg="mod">
          <ac:chgData name="Flannery, Jonathan" userId="S::jflannery@aha.org::520b7073-0115-4fed-9dab-e95eec0f5a0a" providerId="AD" clId="Web-{0D7AB78B-C7DB-6D23-7710-8C70FC4A54D9}" dt="2024-02-28T15:55:42.845" v="231" actId="20577"/>
          <ac:spMkLst>
            <pc:docMk/>
            <pc:sldMk cId="1510096547" sldId="298"/>
            <ac:spMk id="2" creationId="{92951E03-8539-7F0F-1AF4-5CF72F7C72D0}"/>
          </ac:spMkLst>
        </pc:spChg>
        <pc:spChg chg="mod">
          <ac:chgData name="Flannery, Jonathan" userId="S::jflannery@aha.org::520b7073-0115-4fed-9dab-e95eec0f5a0a" providerId="AD" clId="Web-{0D7AB78B-C7DB-6D23-7710-8C70FC4A54D9}" dt="2024-02-28T15:59:23.129" v="296" actId="20577"/>
          <ac:spMkLst>
            <pc:docMk/>
            <pc:sldMk cId="1510096547" sldId="298"/>
            <ac:spMk id="3" creationId="{20B9E4CD-CAB7-4873-9920-8F75656116FF}"/>
          </ac:spMkLst>
        </pc:spChg>
      </pc:sldChg>
    </pc:docChg>
  </pc:docChgLst>
  <pc:docChgLst>
    <pc:chgData name="Hull, Jennifer" userId="6266d433-f053-45d5-8868-1ec7fc83f391" providerId="ADAL" clId="{09811864-DD31-4F86-B886-9FE8BC930F38}"/>
    <pc:docChg chg="undo redo custSel addSld delSld modSld sldOrd modMainMaster">
      <pc:chgData name="Hull, Jennifer" userId="6266d433-f053-45d5-8868-1ec7fc83f391" providerId="ADAL" clId="{09811864-DD31-4F86-B886-9FE8BC930F38}" dt="2024-03-06T19:26:20.018" v="4477" actId="47"/>
      <pc:docMkLst>
        <pc:docMk/>
      </pc:docMkLst>
      <pc:sldChg chg="modSp mod">
        <pc:chgData name="Hull, Jennifer" userId="6266d433-f053-45d5-8868-1ec7fc83f391" providerId="ADAL" clId="{09811864-DD31-4F86-B886-9FE8BC930F38}" dt="2024-02-26T22:25:10.034" v="59" actId="20577"/>
        <pc:sldMkLst>
          <pc:docMk/>
          <pc:sldMk cId="1400385067" sldId="264"/>
        </pc:sldMkLst>
        <pc:spChg chg="mod">
          <ac:chgData name="Hull, Jennifer" userId="6266d433-f053-45d5-8868-1ec7fc83f391" providerId="ADAL" clId="{09811864-DD31-4F86-B886-9FE8BC930F38}" dt="2024-02-26T22:25:05.103" v="46" actId="1076"/>
          <ac:spMkLst>
            <pc:docMk/>
            <pc:sldMk cId="1400385067" sldId="264"/>
            <ac:spMk id="2" creationId="{00000000-0000-0000-0000-000000000000}"/>
          </ac:spMkLst>
        </pc:spChg>
        <pc:spChg chg="mod">
          <ac:chgData name="Hull, Jennifer" userId="6266d433-f053-45d5-8868-1ec7fc83f391" providerId="ADAL" clId="{09811864-DD31-4F86-B886-9FE8BC930F38}" dt="2024-02-26T22:25:10.034" v="59" actId="20577"/>
          <ac:spMkLst>
            <pc:docMk/>
            <pc:sldMk cId="1400385067" sldId="264"/>
            <ac:spMk id="3" creationId="{00000000-0000-0000-0000-000000000000}"/>
          </ac:spMkLst>
        </pc:spChg>
      </pc:sldChg>
      <pc:sldChg chg="modSp mod ord">
        <pc:chgData name="Hull, Jennifer" userId="6266d433-f053-45d5-8868-1ec7fc83f391" providerId="ADAL" clId="{09811864-DD31-4F86-B886-9FE8BC930F38}" dt="2024-03-06T16:01:59.594" v="3970"/>
        <pc:sldMkLst>
          <pc:docMk/>
          <pc:sldMk cId="3021728354" sldId="265"/>
        </pc:sldMkLst>
        <pc:spChg chg="mod">
          <ac:chgData name="Hull, Jennifer" userId="6266d433-f053-45d5-8868-1ec7fc83f391" providerId="ADAL" clId="{09811864-DD31-4F86-B886-9FE8BC930F38}" dt="2024-02-26T22:26:48.787" v="108" actId="20577"/>
          <ac:spMkLst>
            <pc:docMk/>
            <pc:sldMk cId="3021728354" sldId="265"/>
            <ac:spMk id="2" creationId="{00000000-0000-0000-0000-000000000000}"/>
          </ac:spMkLst>
        </pc:spChg>
      </pc:sldChg>
      <pc:sldChg chg="del">
        <pc:chgData name="Hull, Jennifer" userId="6266d433-f053-45d5-8868-1ec7fc83f391" providerId="ADAL" clId="{09811864-DD31-4F86-B886-9FE8BC930F38}" dt="2024-02-26T22:27:16.922" v="137" actId="47"/>
        <pc:sldMkLst>
          <pc:docMk/>
          <pc:sldMk cId="2616391246" sldId="266"/>
        </pc:sldMkLst>
      </pc:sldChg>
      <pc:sldChg chg="del">
        <pc:chgData name="Hull, Jennifer" userId="6266d433-f053-45d5-8868-1ec7fc83f391" providerId="ADAL" clId="{09811864-DD31-4F86-B886-9FE8BC930F38}" dt="2024-02-26T22:27:21.999" v="140" actId="47"/>
        <pc:sldMkLst>
          <pc:docMk/>
          <pc:sldMk cId="2173790776" sldId="268"/>
        </pc:sldMkLst>
      </pc:sldChg>
      <pc:sldChg chg="addSp modSp mod">
        <pc:chgData name="Hull, Jennifer" userId="6266d433-f053-45d5-8868-1ec7fc83f391" providerId="ADAL" clId="{09811864-DD31-4F86-B886-9FE8BC930F38}" dt="2024-02-26T22:34:14.023" v="548" actId="122"/>
        <pc:sldMkLst>
          <pc:docMk/>
          <pc:sldMk cId="1906442399" sldId="269"/>
        </pc:sldMkLst>
        <pc:spChg chg="add mod">
          <ac:chgData name="Hull, Jennifer" userId="6266d433-f053-45d5-8868-1ec7fc83f391" providerId="ADAL" clId="{09811864-DD31-4F86-B886-9FE8BC930F38}" dt="2024-02-26T22:34:14.023" v="548" actId="122"/>
          <ac:spMkLst>
            <pc:docMk/>
            <pc:sldMk cId="1906442399" sldId="269"/>
            <ac:spMk id="2" creationId="{CC0C2F21-E468-1B04-116E-4DAACFB15FFC}"/>
          </ac:spMkLst>
        </pc:spChg>
      </pc:sldChg>
      <pc:sldChg chg="del">
        <pc:chgData name="Hull, Jennifer" userId="6266d433-f053-45d5-8868-1ec7fc83f391" providerId="ADAL" clId="{09811864-DD31-4F86-B886-9FE8BC930F38}" dt="2024-02-26T22:27:17.224" v="138" actId="47"/>
        <pc:sldMkLst>
          <pc:docMk/>
          <pc:sldMk cId="157069836" sldId="270"/>
        </pc:sldMkLst>
      </pc:sldChg>
      <pc:sldChg chg="del">
        <pc:chgData name="Hull, Jennifer" userId="6266d433-f053-45d5-8868-1ec7fc83f391" providerId="ADAL" clId="{09811864-DD31-4F86-B886-9FE8BC930F38}" dt="2024-02-26T22:27:17.416" v="139" actId="47"/>
        <pc:sldMkLst>
          <pc:docMk/>
          <pc:sldMk cId="3440670356" sldId="271"/>
        </pc:sldMkLst>
      </pc:sldChg>
      <pc:sldChg chg="modSp new mod">
        <pc:chgData name="Hull, Jennifer" userId="6266d433-f053-45d5-8868-1ec7fc83f391" providerId="ADAL" clId="{09811864-DD31-4F86-B886-9FE8BC930F38}" dt="2024-03-06T16:02:17.004" v="3972" actId="14100"/>
        <pc:sldMkLst>
          <pc:docMk/>
          <pc:sldMk cId="1909000006" sldId="272"/>
        </pc:sldMkLst>
        <pc:spChg chg="mod">
          <ac:chgData name="Hull, Jennifer" userId="6266d433-f053-45d5-8868-1ec7fc83f391" providerId="ADAL" clId="{09811864-DD31-4F86-B886-9FE8BC930F38}" dt="2024-03-06T15:48:07.094" v="3968" actId="1035"/>
          <ac:spMkLst>
            <pc:docMk/>
            <pc:sldMk cId="1909000006" sldId="272"/>
            <ac:spMk id="2" creationId="{A51615C2-039A-493D-3A96-AF7F2BABDF14}"/>
          </ac:spMkLst>
        </pc:spChg>
        <pc:spChg chg="mod">
          <ac:chgData name="Hull, Jennifer" userId="6266d433-f053-45d5-8868-1ec7fc83f391" providerId="ADAL" clId="{09811864-DD31-4F86-B886-9FE8BC930F38}" dt="2024-03-06T16:02:17.004" v="3972" actId="14100"/>
          <ac:spMkLst>
            <pc:docMk/>
            <pc:sldMk cId="1909000006" sldId="272"/>
            <ac:spMk id="3" creationId="{9BC9904D-3D1F-E9FF-33DC-D75731F9D48F}"/>
          </ac:spMkLst>
        </pc:spChg>
      </pc:sldChg>
      <pc:sldChg chg="modSp new mod">
        <pc:chgData name="Hull, Jennifer" userId="6266d433-f053-45d5-8868-1ec7fc83f391" providerId="ADAL" clId="{09811864-DD31-4F86-B886-9FE8BC930F38}" dt="2024-03-06T15:47:58.083" v="3966" actId="1076"/>
        <pc:sldMkLst>
          <pc:docMk/>
          <pc:sldMk cId="1292445540" sldId="273"/>
        </pc:sldMkLst>
        <pc:spChg chg="mod">
          <ac:chgData name="Hull, Jennifer" userId="6266d433-f053-45d5-8868-1ec7fc83f391" providerId="ADAL" clId="{09811864-DD31-4F86-B886-9FE8BC930F38}" dt="2024-03-06T15:47:58.083" v="3966" actId="1076"/>
          <ac:spMkLst>
            <pc:docMk/>
            <pc:sldMk cId="1292445540" sldId="273"/>
            <ac:spMk id="2" creationId="{326D32A0-0ABC-BF8E-0D32-FDC0D4B177C2}"/>
          </ac:spMkLst>
        </pc:spChg>
        <pc:spChg chg="mod">
          <ac:chgData name="Hull, Jennifer" userId="6266d433-f053-45d5-8868-1ec7fc83f391" providerId="ADAL" clId="{09811864-DD31-4F86-B886-9FE8BC930F38}" dt="2024-02-26T22:26:41.707" v="100" actId="5793"/>
          <ac:spMkLst>
            <pc:docMk/>
            <pc:sldMk cId="1292445540" sldId="273"/>
            <ac:spMk id="3" creationId="{74FD0FCF-CD9C-03FF-28FA-2B36E4399425}"/>
          </ac:spMkLst>
        </pc:spChg>
      </pc:sldChg>
      <pc:sldChg chg="modSp new mod">
        <pc:chgData name="Hull, Jennifer" userId="6266d433-f053-45d5-8868-1ec7fc83f391" providerId="ADAL" clId="{09811864-DD31-4F86-B886-9FE8BC930F38}" dt="2024-02-26T22:27:07.750" v="135" actId="20577"/>
        <pc:sldMkLst>
          <pc:docMk/>
          <pc:sldMk cId="1849129173" sldId="274"/>
        </pc:sldMkLst>
        <pc:spChg chg="mod">
          <ac:chgData name="Hull, Jennifer" userId="6266d433-f053-45d5-8868-1ec7fc83f391" providerId="ADAL" clId="{09811864-DD31-4F86-B886-9FE8BC930F38}" dt="2024-02-26T22:27:07.750" v="135" actId="20577"/>
          <ac:spMkLst>
            <pc:docMk/>
            <pc:sldMk cId="1849129173" sldId="274"/>
            <ac:spMk id="2" creationId="{D651654D-B386-C07C-46B4-A9E8609D6DB8}"/>
          </ac:spMkLst>
        </pc:spChg>
      </pc:sldChg>
      <pc:sldChg chg="new">
        <pc:chgData name="Hull, Jennifer" userId="6266d433-f053-45d5-8868-1ec7fc83f391" providerId="ADAL" clId="{09811864-DD31-4F86-B886-9FE8BC930F38}" dt="2024-02-26T22:27:14.711" v="136" actId="680"/>
        <pc:sldMkLst>
          <pc:docMk/>
          <pc:sldMk cId="2363007633" sldId="275"/>
        </pc:sldMkLst>
      </pc:sldChg>
      <pc:sldChg chg="modSp new mod">
        <pc:chgData name="Hull, Jennifer" userId="6266d433-f053-45d5-8868-1ec7fc83f391" providerId="ADAL" clId="{09811864-DD31-4F86-B886-9FE8BC930F38}" dt="2024-02-26T22:27:37.319" v="160" actId="20577"/>
        <pc:sldMkLst>
          <pc:docMk/>
          <pc:sldMk cId="2413203194" sldId="276"/>
        </pc:sldMkLst>
        <pc:spChg chg="mod">
          <ac:chgData name="Hull, Jennifer" userId="6266d433-f053-45d5-8868-1ec7fc83f391" providerId="ADAL" clId="{09811864-DD31-4F86-B886-9FE8BC930F38}" dt="2024-02-26T22:27:37.319" v="160" actId="20577"/>
          <ac:spMkLst>
            <pc:docMk/>
            <pc:sldMk cId="2413203194" sldId="276"/>
            <ac:spMk id="2" creationId="{448FD05B-1795-79B6-9226-918F0528E1E3}"/>
          </ac:spMkLst>
        </pc:spChg>
      </pc:sldChg>
      <pc:sldChg chg="addSp delSp modSp new mod">
        <pc:chgData name="Hull, Jennifer" userId="6266d433-f053-45d5-8868-1ec7fc83f391" providerId="ADAL" clId="{09811864-DD31-4F86-B886-9FE8BC930F38}" dt="2024-03-06T17:03:18.803" v="4268" actId="20577"/>
        <pc:sldMkLst>
          <pc:docMk/>
          <pc:sldMk cId="2267769155" sldId="277"/>
        </pc:sldMkLst>
        <pc:spChg chg="mod">
          <ac:chgData name="Hull, Jennifer" userId="6266d433-f053-45d5-8868-1ec7fc83f391" providerId="ADAL" clId="{09811864-DD31-4F86-B886-9FE8BC930F38}" dt="2024-02-26T22:28:01.642" v="183" actId="20577"/>
          <ac:spMkLst>
            <pc:docMk/>
            <pc:sldMk cId="2267769155" sldId="277"/>
            <ac:spMk id="2" creationId="{1C8C39C5-31E6-F965-CB0A-6FEEACA2DFAF}"/>
          </ac:spMkLst>
        </pc:spChg>
        <pc:spChg chg="mod">
          <ac:chgData name="Hull, Jennifer" userId="6266d433-f053-45d5-8868-1ec7fc83f391" providerId="ADAL" clId="{09811864-DD31-4F86-B886-9FE8BC930F38}" dt="2024-03-06T17:03:18.803" v="4268" actId="20577"/>
          <ac:spMkLst>
            <pc:docMk/>
            <pc:sldMk cId="2267769155" sldId="277"/>
            <ac:spMk id="3" creationId="{359BC43B-EE96-5CC2-874B-7898D867BA3C}"/>
          </ac:spMkLst>
        </pc:spChg>
        <pc:picChg chg="add del mod">
          <ac:chgData name="Hull, Jennifer" userId="6266d433-f053-45d5-8868-1ec7fc83f391" providerId="ADAL" clId="{09811864-DD31-4F86-B886-9FE8BC930F38}" dt="2024-03-06T16:15:04.120" v="3980" actId="478"/>
          <ac:picMkLst>
            <pc:docMk/>
            <pc:sldMk cId="2267769155" sldId="277"/>
            <ac:picMk id="5" creationId="{CB77CA42-DF8D-0822-1E68-50D625904612}"/>
          </ac:picMkLst>
        </pc:picChg>
        <pc:picChg chg="add del mod">
          <ac:chgData name="Hull, Jennifer" userId="6266d433-f053-45d5-8868-1ec7fc83f391" providerId="ADAL" clId="{09811864-DD31-4F86-B886-9FE8BC930F38}" dt="2024-03-06T16:15:03.375" v="3979" actId="478"/>
          <ac:picMkLst>
            <pc:docMk/>
            <pc:sldMk cId="2267769155" sldId="277"/>
            <ac:picMk id="7" creationId="{E0EA1469-BA0E-9729-2C49-1D35DF54DAE9}"/>
          </ac:picMkLst>
        </pc:picChg>
        <pc:picChg chg="add del mod">
          <ac:chgData name="Hull, Jennifer" userId="6266d433-f053-45d5-8868-1ec7fc83f391" providerId="ADAL" clId="{09811864-DD31-4F86-B886-9FE8BC930F38}" dt="2024-03-06T16:15:03.375" v="3979" actId="478"/>
          <ac:picMkLst>
            <pc:docMk/>
            <pc:sldMk cId="2267769155" sldId="277"/>
            <ac:picMk id="9" creationId="{18FB88B9-C6D4-5E15-CB6C-B0816DD286B1}"/>
          </ac:picMkLst>
        </pc:picChg>
        <pc:picChg chg="add del mod">
          <ac:chgData name="Hull, Jennifer" userId="6266d433-f053-45d5-8868-1ec7fc83f391" providerId="ADAL" clId="{09811864-DD31-4F86-B886-9FE8BC930F38}" dt="2024-03-06T16:15:03.375" v="3979" actId="478"/>
          <ac:picMkLst>
            <pc:docMk/>
            <pc:sldMk cId="2267769155" sldId="277"/>
            <ac:picMk id="11" creationId="{7E74782C-03D4-E29A-1E13-5E033266DF53}"/>
          </ac:picMkLst>
        </pc:picChg>
      </pc:sldChg>
      <pc:sldChg chg="modSp new mod">
        <pc:chgData name="Hull, Jennifer" userId="6266d433-f053-45d5-8868-1ec7fc83f391" providerId="ADAL" clId="{09811864-DD31-4F86-B886-9FE8BC930F38}" dt="2024-02-26T22:28:18.132" v="189"/>
        <pc:sldMkLst>
          <pc:docMk/>
          <pc:sldMk cId="444169782" sldId="278"/>
        </pc:sldMkLst>
        <pc:spChg chg="mod">
          <ac:chgData name="Hull, Jennifer" userId="6266d433-f053-45d5-8868-1ec7fc83f391" providerId="ADAL" clId="{09811864-DD31-4F86-B886-9FE8BC930F38}" dt="2024-02-26T22:28:18.132" v="189"/>
          <ac:spMkLst>
            <pc:docMk/>
            <pc:sldMk cId="444169782" sldId="278"/>
            <ac:spMk id="2" creationId="{61EBC707-DC54-0AAF-BA58-881005F9C5EE}"/>
          </ac:spMkLst>
        </pc:spChg>
      </pc:sldChg>
      <pc:sldChg chg="new">
        <pc:chgData name="Hull, Jennifer" userId="6266d433-f053-45d5-8868-1ec7fc83f391" providerId="ADAL" clId="{09811864-DD31-4F86-B886-9FE8BC930F38}" dt="2024-02-26T22:28:27.345" v="190" actId="680"/>
        <pc:sldMkLst>
          <pc:docMk/>
          <pc:sldMk cId="754290702" sldId="279"/>
        </pc:sldMkLst>
      </pc:sldChg>
      <pc:sldChg chg="modSp new mod">
        <pc:chgData name="Hull, Jennifer" userId="6266d433-f053-45d5-8868-1ec7fc83f391" providerId="ADAL" clId="{09811864-DD31-4F86-B886-9FE8BC930F38}" dt="2024-02-26T22:28:43.339" v="210" actId="20577"/>
        <pc:sldMkLst>
          <pc:docMk/>
          <pc:sldMk cId="558522999" sldId="280"/>
        </pc:sldMkLst>
        <pc:spChg chg="mod">
          <ac:chgData name="Hull, Jennifer" userId="6266d433-f053-45d5-8868-1ec7fc83f391" providerId="ADAL" clId="{09811864-DD31-4F86-B886-9FE8BC930F38}" dt="2024-02-26T22:28:43.339" v="210" actId="20577"/>
          <ac:spMkLst>
            <pc:docMk/>
            <pc:sldMk cId="558522999" sldId="280"/>
            <ac:spMk id="2" creationId="{B9B60E36-42DE-C259-AEDB-A6046CB3E6A1}"/>
          </ac:spMkLst>
        </pc:spChg>
      </pc:sldChg>
      <pc:sldChg chg="new">
        <pc:chgData name="Hull, Jennifer" userId="6266d433-f053-45d5-8868-1ec7fc83f391" providerId="ADAL" clId="{09811864-DD31-4F86-B886-9FE8BC930F38}" dt="2024-02-26T22:28:48.665" v="211" actId="680"/>
        <pc:sldMkLst>
          <pc:docMk/>
          <pc:sldMk cId="3540878943" sldId="281"/>
        </pc:sldMkLst>
      </pc:sldChg>
      <pc:sldChg chg="modSp new mod">
        <pc:chgData name="Hull, Jennifer" userId="6266d433-f053-45d5-8868-1ec7fc83f391" providerId="ADAL" clId="{09811864-DD31-4F86-B886-9FE8BC930F38}" dt="2024-02-26T22:28:59.084" v="234" actId="20577"/>
        <pc:sldMkLst>
          <pc:docMk/>
          <pc:sldMk cId="2941732995" sldId="282"/>
        </pc:sldMkLst>
        <pc:spChg chg="mod">
          <ac:chgData name="Hull, Jennifer" userId="6266d433-f053-45d5-8868-1ec7fc83f391" providerId="ADAL" clId="{09811864-DD31-4F86-B886-9FE8BC930F38}" dt="2024-02-26T22:28:59.084" v="234" actId="20577"/>
          <ac:spMkLst>
            <pc:docMk/>
            <pc:sldMk cId="2941732995" sldId="282"/>
            <ac:spMk id="2" creationId="{FFE4BF7C-BAEA-0979-C72C-75314DC96F16}"/>
          </ac:spMkLst>
        </pc:spChg>
      </pc:sldChg>
      <pc:sldChg chg="new">
        <pc:chgData name="Hull, Jennifer" userId="6266d433-f053-45d5-8868-1ec7fc83f391" providerId="ADAL" clId="{09811864-DD31-4F86-B886-9FE8BC930F38}" dt="2024-02-26T22:30:33.754" v="243" actId="680"/>
        <pc:sldMkLst>
          <pc:docMk/>
          <pc:sldMk cId="3961146012" sldId="283"/>
        </pc:sldMkLst>
      </pc:sldChg>
      <pc:sldChg chg="modSp new mod">
        <pc:chgData name="Hull, Jennifer" userId="6266d433-f053-45d5-8868-1ec7fc83f391" providerId="ADAL" clId="{09811864-DD31-4F86-B886-9FE8BC930F38}" dt="2024-03-06T16:20:48.875" v="4195" actId="20577"/>
        <pc:sldMkLst>
          <pc:docMk/>
          <pc:sldMk cId="811657179" sldId="284"/>
        </pc:sldMkLst>
        <pc:spChg chg="mod">
          <ac:chgData name="Hull, Jennifer" userId="6266d433-f053-45d5-8868-1ec7fc83f391" providerId="ADAL" clId="{09811864-DD31-4F86-B886-9FE8BC930F38}" dt="2024-03-06T16:20:48.875" v="4195" actId="20577"/>
          <ac:spMkLst>
            <pc:docMk/>
            <pc:sldMk cId="811657179" sldId="284"/>
            <ac:spMk id="2" creationId="{F87168BF-F5E3-77B4-CF00-9A52075639DA}"/>
          </ac:spMkLst>
        </pc:spChg>
      </pc:sldChg>
      <pc:sldChg chg="addSp delSp modSp new mod">
        <pc:chgData name="Hull, Jennifer" userId="6266d433-f053-45d5-8868-1ec7fc83f391" providerId="ADAL" clId="{09811864-DD31-4F86-B886-9FE8BC930F38}" dt="2024-03-06T16:22:19.990" v="4196" actId="1076"/>
        <pc:sldMkLst>
          <pc:docMk/>
          <pc:sldMk cId="1912895793" sldId="285"/>
        </pc:sldMkLst>
        <pc:spChg chg="mod">
          <ac:chgData name="Hull, Jennifer" userId="6266d433-f053-45d5-8868-1ec7fc83f391" providerId="ADAL" clId="{09811864-DD31-4F86-B886-9FE8BC930F38}" dt="2024-03-06T16:22:19.990" v="4196" actId="1076"/>
          <ac:spMkLst>
            <pc:docMk/>
            <pc:sldMk cId="1912895793" sldId="285"/>
            <ac:spMk id="2" creationId="{77A1EAF6-4D9A-4498-B153-F9B7FAC92A05}"/>
          </ac:spMkLst>
        </pc:spChg>
        <pc:spChg chg="mod">
          <ac:chgData name="Hull, Jennifer" userId="6266d433-f053-45d5-8868-1ec7fc83f391" providerId="ADAL" clId="{09811864-DD31-4F86-B886-9FE8BC930F38}" dt="2024-03-05T22:06:28.293" v="1725" actId="20577"/>
          <ac:spMkLst>
            <pc:docMk/>
            <pc:sldMk cId="1912895793" sldId="285"/>
            <ac:spMk id="3" creationId="{66B3E03D-C591-5125-6851-0FB09B3233F7}"/>
          </ac:spMkLst>
        </pc:spChg>
        <pc:spChg chg="add mod">
          <ac:chgData name="Hull, Jennifer" userId="6266d433-f053-45d5-8868-1ec7fc83f391" providerId="ADAL" clId="{09811864-DD31-4F86-B886-9FE8BC930F38}" dt="2024-03-05T22:05:58.131" v="1723" actId="14861"/>
          <ac:spMkLst>
            <pc:docMk/>
            <pc:sldMk cId="1912895793" sldId="285"/>
            <ac:spMk id="4" creationId="{ECCDACA8-BEF5-C2F0-AAFE-DC14EB29FAD3}"/>
          </ac:spMkLst>
        </pc:spChg>
        <pc:spChg chg="add mod">
          <ac:chgData name="Hull, Jennifer" userId="6266d433-f053-45d5-8868-1ec7fc83f391" providerId="ADAL" clId="{09811864-DD31-4F86-B886-9FE8BC930F38}" dt="2024-03-05T21:35:41.618" v="865" actId="122"/>
          <ac:spMkLst>
            <pc:docMk/>
            <pc:sldMk cId="1912895793" sldId="285"/>
            <ac:spMk id="7" creationId="{92CE1E0C-A730-6822-72EA-ED24EA5959D5}"/>
          </ac:spMkLst>
        </pc:spChg>
        <pc:picChg chg="add del mod ord">
          <ac:chgData name="Hull, Jennifer" userId="6266d433-f053-45d5-8868-1ec7fc83f391" providerId="ADAL" clId="{09811864-DD31-4F86-B886-9FE8BC930F38}" dt="2024-03-05T22:04:20.551" v="1707" actId="478"/>
          <ac:picMkLst>
            <pc:docMk/>
            <pc:sldMk cId="1912895793" sldId="285"/>
            <ac:picMk id="6" creationId="{69FA4F3A-32EB-1C6F-B87B-17B02D261C73}"/>
          </ac:picMkLst>
        </pc:picChg>
      </pc:sldChg>
      <pc:sldChg chg="modSp new mod">
        <pc:chgData name="Hull, Jennifer" userId="6266d433-f053-45d5-8868-1ec7fc83f391" providerId="ADAL" clId="{09811864-DD31-4F86-B886-9FE8BC930F38}" dt="2024-02-26T22:31:03.955" v="314" actId="20577"/>
        <pc:sldMkLst>
          <pc:docMk/>
          <pc:sldMk cId="1182223471" sldId="286"/>
        </pc:sldMkLst>
        <pc:spChg chg="mod">
          <ac:chgData name="Hull, Jennifer" userId="6266d433-f053-45d5-8868-1ec7fc83f391" providerId="ADAL" clId="{09811864-DD31-4F86-B886-9FE8BC930F38}" dt="2024-02-26T22:31:03.955" v="314" actId="20577"/>
          <ac:spMkLst>
            <pc:docMk/>
            <pc:sldMk cId="1182223471" sldId="286"/>
            <ac:spMk id="2" creationId="{519E8E6D-5673-9D7D-1D7E-652DEB8F5B5F}"/>
          </ac:spMkLst>
        </pc:spChg>
      </pc:sldChg>
      <pc:sldChg chg="new">
        <pc:chgData name="Hull, Jennifer" userId="6266d433-f053-45d5-8868-1ec7fc83f391" providerId="ADAL" clId="{09811864-DD31-4F86-B886-9FE8BC930F38}" dt="2024-02-26T22:31:09.016" v="315" actId="680"/>
        <pc:sldMkLst>
          <pc:docMk/>
          <pc:sldMk cId="3546524804" sldId="287"/>
        </pc:sldMkLst>
      </pc:sldChg>
      <pc:sldChg chg="modSp new mod">
        <pc:chgData name="Hull, Jennifer" userId="6266d433-f053-45d5-8868-1ec7fc83f391" providerId="ADAL" clId="{09811864-DD31-4F86-B886-9FE8BC930F38}" dt="2024-02-26T22:31:18.443" v="346" actId="20577"/>
        <pc:sldMkLst>
          <pc:docMk/>
          <pc:sldMk cId="2302915430" sldId="288"/>
        </pc:sldMkLst>
        <pc:spChg chg="mod">
          <ac:chgData name="Hull, Jennifer" userId="6266d433-f053-45d5-8868-1ec7fc83f391" providerId="ADAL" clId="{09811864-DD31-4F86-B886-9FE8BC930F38}" dt="2024-02-26T22:31:18.443" v="346" actId="20577"/>
          <ac:spMkLst>
            <pc:docMk/>
            <pc:sldMk cId="2302915430" sldId="288"/>
            <ac:spMk id="2" creationId="{0BB267A3-8FB0-630E-EC5B-1374A3BC5715}"/>
          </ac:spMkLst>
        </pc:spChg>
      </pc:sldChg>
      <pc:sldChg chg="modSp new mod">
        <pc:chgData name="Hull, Jennifer" userId="6266d433-f053-45d5-8868-1ec7fc83f391" providerId="ADAL" clId="{09811864-DD31-4F86-B886-9FE8BC930F38}" dt="2024-03-06T17:18:40.052" v="4288" actId="1076"/>
        <pc:sldMkLst>
          <pc:docMk/>
          <pc:sldMk cId="509782123" sldId="289"/>
        </pc:sldMkLst>
        <pc:spChg chg="mod">
          <ac:chgData name="Hull, Jennifer" userId="6266d433-f053-45d5-8868-1ec7fc83f391" providerId="ADAL" clId="{09811864-DD31-4F86-B886-9FE8BC930F38}" dt="2024-03-05T22:45:09.783" v="3952" actId="20577"/>
          <ac:spMkLst>
            <pc:docMk/>
            <pc:sldMk cId="509782123" sldId="289"/>
            <ac:spMk id="2" creationId="{0D749386-CFAA-9842-D4B7-C5141ECBE635}"/>
          </ac:spMkLst>
        </pc:spChg>
        <pc:spChg chg="mod">
          <ac:chgData name="Hull, Jennifer" userId="6266d433-f053-45d5-8868-1ec7fc83f391" providerId="ADAL" clId="{09811864-DD31-4F86-B886-9FE8BC930F38}" dt="2024-03-06T17:18:40.052" v="4288" actId="1076"/>
          <ac:spMkLst>
            <pc:docMk/>
            <pc:sldMk cId="509782123" sldId="289"/>
            <ac:spMk id="3" creationId="{1F944D87-25F2-3D20-4180-B775E18C6A51}"/>
          </ac:spMkLst>
        </pc:spChg>
      </pc:sldChg>
      <pc:sldChg chg="modSp new mod">
        <pc:chgData name="Hull, Jennifer" userId="6266d433-f053-45d5-8868-1ec7fc83f391" providerId="ADAL" clId="{09811864-DD31-4F86-B886-9FE8BC930F38}" dt="2024-02-26T22:31:34.390" v="377" actId="20577"/>
        <pc:sldMkLst>
          <pc:docMk/>
          <pc:sldMk cId="2061602384" sldId="290"/>
        </pc:sldMkLst>
        <pc:spChg chg="mod">
          <ac:chgData name="Hull, Jennifer" userId="6266d433-f053-45d5-8868-1ec7fc83f391" providerId="ADAL" clId="{09811864-DD31-4F86-B886-9FE8BC930F38}" dt="2024-02-26T22:31:34.390" v="377" actId="20577"/>
          <ac:spMkLst>
            <pc:docMk/>
            <pc:sldMk cId="2061602384" sldId="290"/>
            <ac:spMk id="2" creationId="{62F50043-5592-3ECE-AC7F-D329508D25AE}"/>
          </ac:spMkLst>
        </pc:spChg>
      </pc:sldChg>
      <pc:sldChg chg="new">
        <pc:chgData name="Hull, Jennifer" userId="6266d433-f053-45d5-8868-1ec7fc83f391" providerId="ADAL" clId="{09811864-DD31-4F86-B886-9FE8BC930F38}" dt="2024-02-26T22:31:37.937" v="378" actId="680"/>
        <pc:sldMkLst>
          <pc:docMk/>
          <pc:sldMk cId="1205686969" sldId="291"/>
        </pc:sldMkLst>
      </pc:sldChg>
      <pc:sldChg chg="modSp new mod">
        <pc:chgData name="Hull, Jennifer" userId="6266d433-f053-45d5-8868-1ec7fc83f391" providerId="ADAL" clId="{09811864-DD31-4F86-B886-9FE8BC930F38}" dt="2024-02-26T22:31:50.693" v="417" actId="20577"/>
        <pc:sldMkLst>
          <pc:docMk/>
          <pc:sldMk cId="1650711162" sldId="292"/>
        </pc:sldMkLst>
        <pc:spChg chg="mod">
          <ac:chgData name="Hull, Jennifer" userId="6266d433-f053-45d5-8868-1ec7fc83f391" providerId="ADAL" clId="{09811864-DD31-4F86-B886-9FE8BC930F38}" dt="2024-02-26T22:31:50.693" v="417" actId="20577"/>
          <ac:spMkLst>
            <pc:docMk/>
            <pc:sldMk cId="1650711162" sldId="292"/>
            <ac:spMk id="2" creationId="{48B44576-8806-7A6C-BAF1-B0FC6AC0618F}"/>
          </ac:spMkLst>
        </pc:spChg>
      </pc:sldChg>
      <pc:sldChg chg="addSp delSp modSp new mod">
        <pc:chgData name="Hull, Jennifer" userId="6266d433-f053-45d5-8868-1ec7fc83f391" providerId="ADAL" clId="{09811864-DD31-4F86-B886-9FE8BC930F38}" dt="2024-03-06T17:24:38.020" v="4294" actId="20577"/>
        <pc:sldMkLst>
          <pc:docMk/>
          <pc:sldMk cId="3499867843" sldId="293"/>
        </pc:sldMkLst>
        <pc:spChg chg="mod">
          <ac:chgData name="Hull, Jennifer" userId="6266d433-f053-45d5-8868-1ec7fc83f391" providerId="ADAL" clId="{09811864-DD31-4F86-B886-9FE8BC930F38}" dt="2024-02-26T22:32:07.898" v="455" actId="20577"/>
          <ac:spMkLst>
            <pc:docMk/>
            <pc:sldMk cId="3499867843" sldId="293"/>
            <ac:spMk id="2" creationId="{6B96263B-0BAF-D11A-204F-031D1AF80CD0}"/>
          </ac:spMkLst>
        </pc:spChg>
        <pc:spChg chg="del">
          <ac:chgData name="Hull, Jennifer" userId="6266d433-f053-45d5-8868-1ec7fc83f391" providerId="ADAL" clId="{09811864-DD31-4F86-B886-9FE8BC930F38}" dt="2024-02-26T22:32:11.284" v="456" actId="478"/>
          <ac:spMkLst>
            <pc:docMk/>
            <pc:sldMk cId="3499867843" sldId="293"/>
            <ac:spMk id="3" creationId="{5DE3EBC3-CA37-37D3-DD2E-F88A40BB8B32}"/>
          </ac:spMkLst>
        </pc:spChg>
        <pc:spChg chg="add mod">
          <ac:chgData name="Hull, Jennifer" userId="6266d433-f053-45d5-8868-1ec7fc83f391" providerId="ADAL" clId="{09811864-DD31-4F86-B886-9FE8BC930F38}" dt="2024-03-06T17:24:38.020" v="4294" actId="20577"/>
          <ac:spMkLst>
            <pc:docMk/>
            <pc:sldMk cId="3499867843" sldId="293"/>
            <ac:spMk id="5" creationId="{F7064A4B-3F1A-2802-DA7B-44625CF46520}"/>
          </ac:spMkLst>
        </pc:spChg>
        <pc:spChg chg="add mod">
          <ac:chgData name="Hull, Jennifer" userId="6266d433-f053-45d5-8868-1ec7fc83f391" providerId="ADAL" clId="{09811864-DD31-4F86-B886-9FE8BC930F38}" dt="2024-02-26T22:32:25.682" v="458" actId="1076"/>
          <ac:spMkLst>
            <pc:docMk/>
            <pc:sldMk cId="3499867843" sldId="293"/>
            <ac:spMk id="6" creationId="{882724C9-50DD-EDD8-16A6-76448B265109}"/>
          </ac:spMkLst>
        </pc:spChg>
        <pc:spChg chg="add mod">
          <ac:chgData name="Hull, Jennifer" userId="6266d433-f053-45d5-8868-1ec7fc83f391" providerId="ADAL" clId="{09811864-DD31-4F86-B886-9FE8BC930F38}" dt="2024-03-06T16:54:07.792" v="4232" actId="20577"/>
          <ac:spMkLst>
            <pc:docMk/>
            <pc:sldMk cId="3499867843" sldId="293"/>
            <ac:spMk id="7" creationId="{D4BD9A47-F0CB-29A2-53C3-C365C7E5D674}"/>
          </ac:spMkLst>
        </pc:spChg>
        <pc:picChg chg="add mod">
          <ac:chgData name="Hull, Jennifer" userId="6266d433-f053-45d5-8868-1ec7fc83f391" providerId="ADAL" clId="{09811864-DD31-4F86-B886-9FE8BC930F38}" dt="2024-02-26T22:32:25.682" v="458" actId="1076"/>
          <ac:picMkLst>
            <pc:docMk/>
            <pc:sldMk cId="3499867843" sldId="293"/>
            <ac:picMk id="4" creationId="{4A549B9E-94B7-91EC-324F-343BC57195E7}"/>
          </ac:picMkLst>
        </pc:picChg>
      </pc:sldChg>
      <pc:sldChg chg="addSp delSp modSp new mod">
        <pc:chgData name="Hull, Jennifer" userId="6266d433-f053-45d5-8868-1ec7fc83f391" providerId="ADAL" clId="{09811864-DD31-4F86-B886-9FE8BC930F38}" dt="2024-03-06T18:58:11.797" v="4475" actId="207"/>
        <pc:sldMkLst>
          <pc:docMk/>
          <pc:sldMk cId="2583403653" sldId="294"/>
        </pc:sldMkLst>
        <pc:spChg chg="mod">
          <ac:chgData name="Hull, Jennifer" userId="6266d433-f053-45d5-8868-1ec7fc83f391" providerId="ADAL" clId="{09811864-DD31-4F86-B886-9FE8BC930F38}" dt="2024-02-26T22:32:37.686" v="476" actId="20577"/>
          <ac:spMkLst>
            <pc:docMk/>
            <pc:sldMk cId="2583403653" sldId="294"/>
            <ac:spMk id="2" creationId="{4F810559-B85E-3BA7-7351-A94A4703BD77}"/>
          </ac:spMkLst>
        </pc:spChg>
        <pc:spChg chg="del">
          <ac:chgData name="Hull, Jennifer" userId="6266d433-f053-45d5-8868-1ec7fc83f391" providerId="ADAL" clId="{09811864-DD31-4F86-B886-9FE8BC930F38}" dt="2024-02-26T22:32:40.649" v="477" actId="478"/>
          <ac:spMkLst>
            <pc:docMk/>
            <pc:sldMk cId="2583403653" sldId="294"/>
            <ac:spMk id="3" creationId="{95F550C2-CB18-9A3A-0E59-C40F64986B19}"/>
          </ac:spMkLst>
        </pc:spChg>
        <pc:spChg chg="add mod">
          <ac:chgData name="Hull, Jennifer" userId="6266d433-f053-45d5-8868-1ec7fc83f391" providerId="ADAL" clId="{09811864-DD31-4F86-B886-9FE8BC930F38}" dt="2024-03-06T18:58:11.797" v="4475" actId="207"/>
          <ac:spMkLst>
            <pc:docMk/>
            <pc:sldMk cId="2583403653" sldId="294"/>
            <ac:spMk id="7" creationId="{23735B70-9604-8766-B069-0CFB8B7DF17A}"/>
          </ac:spMkLst>
        </pc:spChg>
        <pc:picChg chg="add del mod">
          <ac:chgData name="Hull, Jennifer" userId="6266d433-f053-45d5-8868-1ec7fc83f391" providerId="ADAL" clId="{09811864-DD31-4F86-B886-9FE8BC930F38}" dt="2024-03-06T17:34:31.314" v="4307" actId="478"/>
          <ac:picMkLst>
            <pc:docMk/>
            <pc:sldMk cId="2583403653" sldId="294"/>
            <ac:picMk id="4" creationId="{EA7B372C-29E4-0D26-373F-C4EEE5EC21E4}"/>
          </ac:picMkLst>
        </pc:picChg>
        <pc:picChg chg="add del mod">
          <ac:chgData name="Hull, Jennifer" userId="6266d433-f053-45d5-8868-1ec7fc83f391" providerId="ADAL" clId="{09811864-DD31-4F86-B886-9FE8BC930F38}" dt="2024-03-06T17:51:59.007" v="4317" actId="478"/>
          <ac:picMkLst>
            <pc:docMk/>
            <pc:sldMk cId="2583403653" sldId="294"/>
            <ac:picMk id="5" creationId="{3E20533B-F9E0-5151-D4B0-212658AB8ADE}"/>
          </ac:picMkLst>
        </pc:picChg>
        <pc:picChg chg="add mod">
          <ac:chgData name="Hull, Jennifer" userId="6266d433-f053-45d5-8868-1ec7fc83f391" providerId="ADAL" clId="{09811864-DD31-4F86-B886-9FE8BC930F38}" dt="2024-03-06T17:34:40.666" v="4311" actId="14100"/>
          <ac:picMkLst>
            <pc:docMk/>
            <pc:sldMk cId="2583403653" sldId="294"/>
            <ac:picMk id="6" creationId="{17E61C69-F3E2-AE8C-50C1-00FEE7CF0869}"/>
          </ac:picMkLst>
        </pc:picChg>
      </pc:sldChg>
      <pc:sldChg chg="addSp delSp modSp new mod">
        <pc:chgData name="Hull, Jennifer" userId="6266d433-f053-45d5-8868-1ec7fc83f391" providerId="ADAL" clId="{09811864-DD31-4F86-B886-9FE8BC930F38}" dt="2024-03-06T17:31:15.737" v="4306" actId="1076"/>
        <pc:sldMkLst>
          <pc:docMk/>
          <pc:sldMk cId="1798888147" sldId="295"/>
        </pc:sldMkLst>
        <pc:spChg chg="mod">
          <ac:chgData name="Hull, Jennifer" userId="6266d433-f053-45d5-8868-1ec7fc83f391" providerId="ADAL" clId="{09811864-DD31-4F86-B886-9FE8BC930F38}" dt="2024-02-26T22:33:19.293" v="507" actId="20577"/>
          <ac:spMkLst>
            <pc:docMk/>
            <pc:sldMk cId="1798888147" sldId="295"/>
            <ac:spMk id="2" creationId="{50738C2E-0BC4-9904-688F-726F53ADFC32}"/>
          </ac:spMkLst>
        </pc:spChg>
        <pc:spChg chg="del">
          <ac:chgData name="Hull, Jennifer" userId="6266d433-f053-45d5-8868-1ec7fc83f391" providerId="ADAL" clId="{09811864-DD31-4F86-B886-9FE8BC930F38}" dt="2024-02-26T22:33:07.766" v="482" actId="478"/>
          <ac:spMkLst>
            <pc:docMk/>
            <pc:sldMk cId="1798888147" sldId="295"/>
            <ac:spMk id="3" creationId="{7A42F3E8-EB94-2DAA-D98A-596E209DE00F}"/>
          </ac:spMkLst>
        </pc:spChg>
        <pc:spChg chg="add mod">
          <ac:chgData name="Hull, Jennifer" userId="6266d433-f053-45d5-8868-1ec7fc83f391" providerId="ADAL" clId="{09811864-DD31-4F86-B886-9FE8BC930F38}" dt="2024-02-26T22:33:13.012" v="484" actId="1076"/>
          <ac:spMkLst>
            <pc:docMk/>
            <pc:sldMk cId="1798888147" sldId="295"/>
            <ac:spMk id="5" creationId="{E4ED59A5-FE95-FBD4-8F73-1F2C91DAD8F8}"/>
          </ac:spMkLst>
        </pc:spChg>
        <pc:picChg chg="add mod modCrop">
          <ac:chgData name="Hull, Jennifer" userId="6266d433-f053-45d5-8868-1ec7fc83f391" providerId="ADAL" clId="{09811864-DD31-4F86-B886-9FE8BC930F38}" dt="2024-03-06T17:31:15.737" v="4306" actId="1076"/>
          <ac:picMkLst>
            <pc:docMk/>
            <pc:sldMk cId="1798888147" sldId="295"/>
            <ac:picMk id="4" creationId="{02B14256-6020-3A7F-2264-3B8FEE1E2B37}"/>
          </ac:picMkLst>
        </pc:picChg>
      </pc:sldChg>
      <pc:sldChg chg="addSp delSp modSp new mod">
        <pc:chgData name="Hull, Jennifer" userId="6266d433-f053-45d5-8868-1ec7fc83f391" providerId="ADAL" clId="{09811864-DD31-4F86-B886-9FE8BC930F38}" dt="2024-02-26T22:33:51.394" v="544" actId="1076"/>
        <pc:sldMkLst>
          <pc:docMk/>
          <pc:sldMk cId="3776770837" sldId="296"/>
        </pc:sldMkLst>
        <pc:spChg chg="mod">
          <ac:chgData name="Hull, Jennifer" userId="6266d433-f053-45d5-8868-1ec7fc83f391" providerId="ADAL" clId="{09811864-DD31-4F86-B886-9FE8BC930F38}" dt="2024-02-26T22:33:40.049" v="540" actId="313"/>
          <ac:spMkLst>
            <pc:docMk/>
            <pc:sldMk cId="3776770837" sldId="296"/>
            <ac:spMk id="2" creationId="{C2084D18-1921-1107-21E1-CAC8B56D0B7A}"/>
          </ac:spMkLst>
        </pc:spChg>
        <pc:spChg chg="del">
          <ac:chgData name="Hull, Jennifer" userId="6266d433-f053-45d5-8868-1ec7fc83f391" providerId="ADAL" clId="{09811864-DD31-4F86-B886-9FE8BC930F38}" dt="2024-02-26T22:33:42.139" v="541" actId="478"/>
          <ac:spMkLst>
            <pc:docMk/>
            <pc:sldMk cId="3776770837" sldId="296"/>
            <ac:spMk id="3" creationId="{958989D7-FFBC-79BB-A3DC-DE53A71A1F56}"/>
          </ac:spMkLst>
        </pc:spChg>
        <pc:picChg chg="add mod">
          <ac:chgData name="Hull, Jennifer" userId="6266d433-f053-45d5-8868-1ec7fc83f391" providerId="ADAL" clId="{09811864-DD31-4F86-B886-9FE8BC930F38}" dt="2024-02-26T22:33:51.394" v="544" actId="1076"/>
          <ac:picMkLst>
            <pc:docMk/>
            <pc:sldMk cId="3776770837" sldId="296"/>
            <ac:picMk id="4" creationId="{4E6ADF15-257C-E067-6478-392115D796E2}"/>
          </ac:picMkLst>
        </pc:picChg>
      </pc:sldChg>
      <pc:sldChg chg="addSp modSp new mod">
        <pc:chgData name="Hull, Jennifer" userId="6266d433-f053-45d5-8868-1ec7fc83f391" providerId="ADAL" clId="{09811864-DD31-4F86-B886-9FE8BC930F38}" dt="2024-03-06T16:23:02.092" v="4212" actId="20577"/>
        <pc:sldMkLst>
          <pc:docMk/>
          <pc:sldMk cId="1748773178" sldId="310"/>
        </pc:sldMkLst>
        <pc:spChg chg="mod">
          <ac:chgData name="Hull, Jennifer" userId="6266d433-f053-45d5-8868-1ec7fc83f391" providerId="ADAL" clId="{09811864-DD31-4F86-B886-9FE8BC930F38}" dt="2024-03-06T16:22:35.199" v="4203" actId="20577"/>
          <ac:spMkLst>
            <pc:docMk/>
            <pc:sldMk cId="1748773178" sldId="310"/>
            <ac:spMk id="2" creationId="{99FCC27E-44F4-8A55-B64B-9EA054560FD5}"/>
          </ac:spMkLst>
        </pc:spChg>
        <pc:spChg chg="mod">
          <ac:chgData name="Hull, Jennifer" userId="6266d433-f053-45d5-8868-1ec7fc83f391" providerId="ADAL" clId="{09811864-DD31-4F86-B886-9FE8BC930F38}" dt="2024-03-05T22:07:18.016" v="1727" actId="404"/>
          <ac:spMkLst>
            <pc:docMk/>
            <pc:sldMk cId="1748773178" sldId="310"/>
            <ac:spMk id="3" creationId="{DFA30C1F-F655-2027-9576-9D6F44AB6F0F}"/>
          </ac:spMkLst>
        </pc:spChg>
        <pc:graphicFrameChg chg="add mod modGraphic">
          <ac:chgData name="Hull, Jennifer" userId="6266d433-f053-45d5-8868-1ec7fc83f391" providerId="ADAL" clId="{09811864-DD31-4F86-B886-9FE8BC930F38}" dt="2024-03-06T16:23:02.092" v="4212" actId="20577"/>
          <ac:graphicFrameMkLst>
            <pc:docMk/>
            <pc:sldMk cId="1748773178" sldId="310"/>
            <ac:graphicFrameMk id="4" creationId="{DB9117F3-FB94-27DB-581E-E1119EE7EFB1}"/>
          </ac:graphicFrameMkLst>
        </pc:graphicFrameChg>
      </pc:sldChg>
      <pc:sldChg chg="addSp delSp modSp new del mod">
        <pc:chgData name="Hull, Jennifer" userId="6266d433-f053-45d5-8868-1ec7fc83f391" providerId="ADAL" clId="{09811864-DD31-4F86-B886-9FE8BC930F38}" dt="2024-03-06T19:26:20.018" v="4477" actId="47"/>
        <pc:sldMkLst>
          <pc:docMk/>
          <pc:sldMk cId="925366793" sldId="311"/>
        </pc:sldMkLst>
        <pc:spChg chg="mod">
          <ac:chgData name="Hull, Jennifer" userId="6266d433-f053-45d5-8868-1ec7fc83f391" providerId="ADAL" clId="{09811864-DD31-4F86-B886-9FE8BC930F38}" dt="2024-03-05T22:23:30.562" v="3453" actId="20577"/>
          <ac:spMkLst>
            <pc:docMk/>
            <pc:sldMk cId="925366793" sldId="311"/>
            <ac:spMk id="2" creationId="{852BE9C1-E579-261F-1EB0-417D5A4200FB}"/>
          </ac:spMkLst>
        </pc:spChg>
        <pc:spChg chg="del mod">
          <ac:chgData name="Hull, Jennifer" userId="6266d433-f053-45d5-8868-1ec7fc83f391" providerId="ADAL" clId="{09811864-DD31-4F86-B886-9FE8BC930F38}" dt="2024-03-06T17:52:23.135" v="4318" actId="21"/>
          <ac:spMkLst>
            <pc:docMk/>
            <pc:sldMk cId="925366793" sldId="311"/>
            <ac:spMk id="3" creationId="{8D73BAA9-9AA9-2759-67F0-BA0BC8A485E5}"/>
          </ac:spMkLst>
        </pc:spChg>
        <pc:spChg chg="add mod">
          <ac:chgData name="Hull, Jennifer" userId="6266d433-f053-45d5-8868-1ec7fc83f391" providerId="ADAL" clId="{09811864-DD31-4F86-B886-9FE8BC930F38}" dt="2024-03-06T17:52:23.135" v="4318" actId="21"/>
          <ac:spMkLst>
            <pc:docMk/>
            <pc:sldMk cId="925366793" sldId="311"/>
            <ac:spMk id="5" creationId="{344D4FF2-D305-F997-9435-98F283D6C0F1}"/>
          </ac:spMkLst>
        </pc:spChg>
      </pc:sldChg>
      <pc:sldChg chg="delSp modSp add mod">
        <pc:chgData name="Hull, Jennifer" userId="6266d433-f053-45d5-8868-1ec7fc83f391" providerId="ADAL" clId="{09811864-DD31-4F86-B886-9FE8BC930F38}" dt="2024-03-06T17:51:53.763" v="4316" actId="1076"/>
        <pc:sldMkLst>
          <pc:docMk/>
          <pc:sldMk cId="431712616" sldId="312"/>
        </pc:sldMkLst>
        <pc:picChg chg="mod">
          <ac:chgData name="Hull, Jennifer" userId="6266d433-f053-45d5-8868-1ec7fc83f391" providerId="ADAL" clId="{09811864-DD31-4F86-B886-9FE8BC930F38}" dt="2024-03-06T17:51:53.763" v="4316" actId="1076"/>
          <ac:picMkLst>
            <pc:docMk/>
            <pc:sldMk cId="431712616" sldId="312"/>
            <ac:picMk id="5" creationId="{3E20533B-F9E0-5151-D4B0-212658AB8ADE}"/>
          </ac:picMkLst>
        </pc:picChg>
        <pc:picChg chg="del">
          <ac:chgData name="Hull, Jennifer" userId="6266d433-f053-45d5-8868-1ec7fc83f391" providerId="ADAL" clId="{09811864-DD31-4F86-B886-9FE8BC930F38}" dt="2024-03-06T17:51:48.003" v="4313" actId="478"/>
          <ac:picMkLst>
            <pc:docMk/>
            <pc:sldMk cId="431712616" sldId="312"/>
            <ac:picMk id="6" creationId="{17E61C69-F3E2-AE8C-50C1-00FEE7CF0869}"/>
          </ac:picMkLst>
        </pc:picChg>
      </pc:sldChg>
      <pc:sldChg chg="add">
        <pc:chgData name="Hull, Jennifer" userId="6266d433-f053-45d5-8868-1ec7fc83f391" providerId="ADAL" clId="{09811864-DD31-4F86-B886-9FE8BC930F38}" dt="2024-03-06T19:26:18.149" v="4476"/>
        <pc:sldMkLst>
          <pc:docMk/>
          <pc:sldMk cId="3636034830" sldId="313"/>
        </pc:sldMkLst>
      </pc:sldChg>
      <pc:sldMasterChg chg="modSldLayout">
        <pc:chgData name="Hull, Jennifer" userId="6266d433-f053-45d5-8868-1ec7fc83f391" providerId="ADAL" clId="{09811864-DD31-4F86-B886-9FE8BC930F38}" dt="2024-02-26T22:29:51.374" v="235" actId="20577"/>
        <pc:sldMasterMkLst>
          <pc:docMk/>
          <pc:sldMasterMk cId="0" sldId="2147483650"/>
        </pc:sldMasterMkLst>
        <pc:sldLayoutChg chg="modSp mod">
          <pc:chgData name="Hull, Jennifer" userId="6266d433-f053-45d5-8868-1ec7fc83f391" providerId="ADAL" clId="{09811864-DD31-4F86-B886-9FE8BC930F38}" dt="2024-02-26T22:29:51.374" v="235" actId="20577"/>
          <pc:sldLayoutMkLst>
            <pc:docMk/>
            <pc:sldMasterMk cId="0" sldId="2147483650"/>
            <pc:sldLayoutMk cId="0" sldId="2147483651"/>
          </pc:sldLayoutMkLst>
          <pc:spChg chg="mod">
            <ac:chgData name="Hull, Jennifer" userId="6266d433-f053-45d5-8868-1ec7fc83f391" providerId="ADAL" clId="{09811864-DD31-4F86-B886-9FE8BC930F38}" dt="2024-02-26T22:29:51.374" v="235" actId="20577"/>
            <ac:spMkLst>
              <pc:docMk/>
              <pc:sldMasterMk cId="0" sldId="2147483650"/>
              <pc:sldLayoutMk cId="0" sldId="2147483651"/>
              <ac:spMk id="5" creationId="{00000000-0000-0000-0000-000000000000}"/>
            </ac:spMkLst>
          </pc:spChg>
        </pc:sldLayoutChg>
      </pc:sldMasterChg>
    </pc:docChg>
  </pc:docChgLst>
  <pc:docChgLst>
    <pc:chgData name="Wallace, Austin" userId="S::awallace@aha.org::c9c1809e-b12a-4088-bac9-455ce903f539" providerId="AD" clId="Web-{53D20DC1-D794-BAFB-DA3E-6A1B16403833}"/>
    <pc:docChg chg="modSld">
      <pc:chgData name="Wallace, Austin" userId="S::awallace@aha.org::c9c1809e-b12a-4088-bac9-455ce903f539" providerId="AD" clId="Web-{53D20DC1-D794-BAFB-DA3E-6A1B16403833}" dt="2024-03-06T15:56:36.259" v="11" actId="14100"/>
      <pc:docMkLst>
        <pc:docMk/>
      </pc:docMkLst>
      <pc:sldChg chg="modSp">
        <pc:chgData name="Wallace, Austin" userId="S::awallace@aha.org::c9c1809e-b12a-4088-bac9-455ce903f539" providerId="AD" clId="Web-{53D20DC1-D794-BAFB-DA3E-6A1B16403833}" dt="2024-03-06T15:52:37.439" v="8" actId="1076"/>
        <pc:sldMkLst>
          <pc:docMk/>
          <pc:sldMk cId="1258766535" sldId="307"/>
        </pc:sldMkLst>
        <pc:spChg chg="mod">
          <ac:chgData name="Wallace, Austin" userId="S::awallace@aha.org::c9c1809e-b12a-4088-bac9-455ce903f539" providerId="AD" clId="Web-{53D20DC1-D794-BAFB-DA3E-6A1B16403833}" dt="2024-03-06T15:52:37.439" v="8" actId="1076"/>
          <ac:spMkLst>
            <pc:docMk/>
            <pc:sldMk cId="1258766535" sldId="307"/>
            <ac:spMk id="2" creationId="{E6DA7B13-D3BE-8DBA-9E97-3743C7016D77}"/>
          </ac:spMkLst>
        </pc:spChg>
        <pc:spChg chg="mod">
          <ac:chgData name="Wallace, Austin" userId="S::awallace@aha.org::c9c1809e-b12a-4088-bac9-455ce903f539" providerId="AD" clId="Web-{53D20DC1-D794-BAFB-DA3E-6A1B16403833}" dt="2024-03-05T22:05:33.816" v="6" actId="14100"/>
          <ac:spMkLst>
            <pc:docMk/>
            <pc:sldMk cId="1258766535" sldId="307"/>
            <ac:spMk id="3" creationId="{304C03B2-796A-EED6-ADDE-D153F7D2F7C9}"/>
          </ac:spMkLst>
        </pc:spChg>
      </pc:sldChg>
      <pc:sldChg chg="modSp">
        <pc:chgData name="Wallace, Austin" userId="S::awallace@aha.org::c9c1809e-b12a-4088-bac9-455ce903f539" providerId="AD" clId="Web-{53D20DC1-D794-BAFB-DA3E-6A1B16403833}" dt="2024-03-06T15:56:36.259" v="11" actId="14100"/>
        <pc:sldMkLst>
          <pc:docMk/>
          <pc:sldMk cId="1851349827" sldId="308"/>
        </pc:sldMkLst>
        <pc:picChg chg="mod">
          <ac:chgData name="Wallace, Austin" userId="S::awallace@aha.org::c9c1809e-b12a-4088-bac9-455ce903f539" providerId="AD" clId="Web-{53D20DC1-D794-BAFB-DA3E-6A1B16403833}" dt="2024-03-06T15:56:36.259" v="11" actId="14100"/>
          <ac:picMkLst>
            <pc:docMk/>
            <pc:sldMk cId="1851349827" sldId="308"/>
            <ac:picMk id="4" creationId="{4AEB6D0E-9619-DCB5-7ED1-2152BCB67DA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8EA15C-274A-473B-BD37-35C642D9182E}" type="doc">
      <dgm:prSet loTypeId="urn:microsoft.com/office/officeart/2005/8/layout/hProcess9" loCatId="process" qsTypeId="urn:microsoft.com/office/officeart/2005/8/quickstyle/simple1" qsCatId="simple" csTypeId="urn:microsoft.com/office/officeart/2005/8/colors/accent1_2" csCatId="accent1" phldr="1"/>
      <dgm:spPr/>
    </dgm:pt>
    <dgm:pt modelId="{3EB514D5-C445-4497-8072-269C9C5DD27C}">
      <dgm:prSet phldrT="[Text]"/>
      <dgm:spPr/>
      <dgm:t>
        <a:bodyPr/>
        <a:lstStyle/>
        <a:p>
          <a:r>
            <a:rPr lang="en-US" b="1">
              <a:ln/>
            </a:rPr>
            <a:t>2022 - Work Completed</a:t>
          </a:r>
        </a:p>
      </dgm:t>
    </dgm:pt>
    <dgm:pt modelId="{300657D9-B412-46E9-BD9B-6C22507463CC}" type="parTrans" cxnId="{73A3306D-84AE-4084-BBAC-11D6D7E70FAF}">
      <dgm:prSet/>
      <dgm:spPr/>
      <dgm:t>
        <a:bodyPr/>
        <a:lstStyle/>
        <a:p>
          <a:endParaRPr lang="en-US"/>
        </a:p>
      </dgm:t>
    </dgm:pt>
    <dgm:pt modelId="{64D53A7C-A1AC-4813-8243-8D6E3B515088}" type="sibTrans" cxnId="{73A3306D-84AE-4084-BBAC-11D6D7E70FAF}">
      <dgm:prSet/>
      <dgm:spPr/>
      <dgm:t>
        <a:bodyPr/>
        <a:lstStyle/>
        <a:p>
          <a:endParaRPr lang="en-US"/>
        </a:p>
      </dgm:t>
    </dgm:pt>
    <dgm:pt modelId="{3D0E0FE7-2ABF-4007-A076-BA828E4C6FD8}">
      <dgm:prSet phldrT="[Text]"/>
      <dgm:spPr/>
      <dgm:t>
        <a:bodyPr/>
        <a:lstStyle/>
        <a:p>
          <a:r>
            <a:rPr lang="en-US" b="1"/>
            <a:t>2023 - Chapter Awards Given</a:t>
          </a:r>
        </a:p>
      </dgm:t>
    </dgm:pt>
    <dgm:pt modelId="{3F3D0E8B-2781-4DBC-B343-621900234465}" type="parTrans" cxnId="{9D55979C-6E65-4A80-8AB3-AB02885A29E8}">
      <dgm:prSet/>
      <dgm:spPr/>
      <dgm:t>
        <a:bodyPr/>
        <a:lstStyle/>
        <a:p>
          <a:endParaRPr lang="en-US"/>
        </a:p>
      </dgm:t>
    </dgm:pt>
    <dgm:pt modelId="{09B23CE9-FDE2-4C20-A3A9-F19058A91194}" type="sibTrans" cxnId="{9D55979C-6E65-4A80-8AB3-AB02885A29E8}">
      <dgm:prSet/>
      <dgm:spPr/>
      <dgm:t>
        <a:bodyPr/>
        <a:lstStyle/>
        <a:p>
          <a:endParaRPr lang="en-US"/>
        </a:p>
      </dgm:t>
    </dgm:pt>
    <dgm:pt modelId="{25044402-59E7-43CA-9EE5-4DD1499D3800}">
      <dgm:prSet phldrT="[Text]"/>
      <dgm:spPr/>
      <dgm:t>
        <a:bodyPr/>
        <a:lstStyle/>
        <a:p>
          <a:r>
            <a:rPr lang="en-US" b="1"/>
            <a:t>2024 - Vouchers Provided &amp; Utilized</a:t>
          </a:r>
        </a:p>
      </dgm:t>
    </dgm:pt>
    <dgm:pt modelId="{82C57DC4-7C88-4D0E-A9F4-F8C0ABCEA526}" type="parTrans" cxnId="{F988B832-D9B9-4CA7-9647-2579AAB22056}">
      <dgm:prSet/>
      <dgm:spPr/>
      <dgm:t>
        <a:bodyPr/>
        <a:lstStyle/>
        <a:p>
          <a:endParaRPr lang="en-US"/>
        </a:p>
      </dgm:t>
    </dgm:pt>
    <dgm:pt modelId="{7AECFACB-0D12-4DE3-BB8F-E86D8589133E}" type="sibTrans" cxnId="{F988B832-D9B9-4CA7-9647-2579AAB22056}">
      <dgm:prSet/>
      <dgm:spPr/>
      <dgm:t>
        <a:bodyPr/>
        <a:lstStyle/>
        <a:p>
          <a:endParaRPr lang="en-US"/>
        </a:p>
      </dgm:t>
    </dgm:pt>
    <dgm:pt modelId="{CD742534-1BFC-4650-BD56-0A697A316383}" type="pres">
      <dgm:prSet presAssocID="{988EA15C-274A-473B-BD37-35C642D9182E}" presName="CompostProcess" presStyleCnt="0">
        <dgm:presLayoutVars>
          <dgm:dir/>
          <dgm:resizeHandles val="exact"/>
        </dgm:presLayoutVars>
      </dgm:prSet>
      <dgm:spPr/>
    </dgm:pt>
    <dgm:pt modelId="{117474FA-23C9-4434-ABE9-662B40EED71D}" type="pres">
      <dgm:prSet presAssocID="{988EA15C-274A-473B-BD37-35C642D9182E}" presName="arrow" presStyleLbl="bgShp" presStyleIdx="0" presStyleCnt="1"/>
      <dgm:spPr>
        <a:solidFill>
          <a:srgbClr val="A1AAC3"/>
        </a:solidFill>
      </dgm:spPr>
    </dgm:pt>
    <dgm:pt modelId="{EF507D7D-9EA6-4C1E-8A26-2131C65ECA56}" type="pres">
      <dgm:prSet presAssocID="{988EA15C-274A-473B-BD37-35C642D9182E}" presName="linearProcess" presStyleCnt="0"/>
      <dgm:spPr/>
    </dgm:pt>
    <dgm:pt modelId="{4D28800C-3952-4DD8-9895-839B6B2F33EA}" type="pres">
      <dgm:prSet presAssocID="{3EB514D5-C445-4497-8072-269C9C5DD27C}" presName="textNode" presStyleLbl="node1" presStyleIdx="0" presStyleCnt="3">
        <dgm:presLayoutVars>
          <dgm:bulletEnabled val="1"/>
        </dgm:presLayoutVars>
      </dgm:prSet>
      <dgm:spPr/>
    </dgm:pt>
    <dgm:pt modelId="{0FDAA0B6-5CD6-4595-9EEA-18C30ACEED3A}" type="pres">
      <dgm:prSet presAssocID="{64D53A7C-A1AC-4813-8243-8D6E3B515088}" presName="sibTrans" presStyleCnt="0"/>
      <dgm:spPr/>
    </dgm:pt>
    <dgm:pt modelId="{DC8545E7-7BC6-4D47-A39A-B4146D33E3D9}" type="pres">
      <dgm:prSet presAssocID="{3D0E0FE7-2ABF-4007-A076-BA828E4C6FD8}" presName="textNode" presStyleLbl="node1" presStyleIdx="1" presStyleCnt="3">
        <dgm:presLayoutVars>
          <dgm:bulletEnabled val="1"/>
        </dgm:presLayoutVars>
      </dgm:prSet>
      <dgm:spPr/>
    </dgm:pt>
    <dgm:pt modelId="{076012AA-B2DD-4AED-AE12-45FE4E67316A}" type="pres">
      <dgm:prSet presAssocID="{09B23CE9-FDE2-4C20-A3A9-F19058A91194}" presName="sibTrans" presStyleCnt="0"/>
      <dgm:spPr/>
    </dgm:pt>
    <dgm:pt modelId="{60521E42-1ABF-4781-9966-DC23B05A2532}" type="pres">
      <dgm:prSet presAssocID="{25044402-59E7-43CA-9EE5-4DD1499D3800}" presName="textNode" presStyleLbl="node1" presStyleIdx="2" presStyleCnt="3">
        <dgm:presLayoutVars>
          <dgm:bulletEnabled val="1"/>
        </dgm:presLayoutVars>
      </dgm:prSet>
      <dgm:spPr/>
    </dgm:pt>
  </dgm:ptLst>
  <dgm:cxnLst>
    <dgm:cxn modelId="{0A709726-50FA-42CC-95F8-88007C71BDDA}" type="presOf" srcId="{25044402-59E7-43CA-9EE5-4DD1499D3800}" destId="{60521E42-1ABF-4781-9966-DC23B05A2532}" srcOrd="0" destOrd="0" presId="urn:microsoft.com/office/officeart/2005/8/layout/hProcess9"/>
    <dgm:cxn modelId="{F988B832-D9B9-4CA7-9647-2579AAB22056}" srcId="{988EA15C-274A-473B-BD37-35C642D9182E}" destId="{25044402-59E7-43CA-9EE5-4DD1499D3800}" srcOrd="2" destOrd="0" parTransId="{82C57DC4-7C88-4D0E-A9F4-F8C0ABCEA526}" sibTransId="{7AECFACB-0D12-4DE3-BB8F-E86D8589133E}"/>
    <dgm:cxn modelId="{73A3306D-84AE-4084-BBAC-11D6D7E70FAF}" srcId="{988EA15C-274A-473B-BD37-35C642D9182E}" destId="{3EB514D5-C445-4497-8072-269C9C5DD27C}" srcOrd="0" destOrd="0" parTransId="{300657D9-B412-46E9-BD9B-6C22507463CC}" sibTransId="{64D53A7C-A1AC-4813-8243-8D6E3B515088}"/>
    <dgm:cxn modelId="{B0688390-2B58-43C7-A583-1CE57BE0D5FE}" type="presOf" srcId="{988EA15C-274A-473B-BD37-35C642D9182E}" destId="{CD742534-1BFC-4650-BD56-0A697A316383}" srcOrd="0" destOrd="0" presId="urn:microsoft.com/office/officeart/2005/8/layout/hProcess9"/>
    <dgm:cxn modelId="{9D55979C-6E65-4A80-8AB3-AB02885A29E8}" srcId="{988EA15C-274A-473B-BD37-35C642D9182E}" destId="{3D0E0FE7-2ABF-4007-A076-BA828E4C6FD8}" srcOrd="1" destOrd="0" parTransId="{3F3D0E8B-2781-4DBC-B343-621900234465}" sibTransId="{09B23CE9-FDE2-4C20-A3A9-F19058A91194}"/>
    <dgm:cxn modelId="{CA8371BD-0836-4C91-A982-2BDA471005B6}" type="presOf" srcId="{3EB514D5-C445-4497-8072-269C9C5DD27C}" destId="{4D28800C-3952-4DD8-9895-839B6B2F33EA}" srcOrd="0" destOrd="0" presId="urn:microsoft.com/office/officeart/2005/8/layout/hProcess9"/>
    <dgm:cxn modelId="{2419B6E4-79D9-4BFC-B393-33D1689BD8F2}" type="presOf" srcId="{3D0E0FE7-2ABF-4007-A076-BA828E4C6FD8}" destId="{DC8545E7-7BC6-4D47-A39A-B4146D33E3D9}" srcOrd="0" destOrd="0" presId="urn:microsoft.com/office/officeart/2005/8/layout/hProcess9"/>
    <dgm:cxn modelId="{EB1DFCEB-822B-402A-A485-2505CBD04A65}" type="presParOf" srcId="{CD742534-1BFC-4650-BD56-0A697A316383}" destId="{117474FA-23C9-4434-ABE9-662B40EED71D}" srcOrd="0" destOrd="0" presId="urn:microsoft.com/office/officeart/2005/8/layout/hProcess9"/>
    <dgm:cxn modelId="{B9681796-8357-4905-AC8D-54C747CB07BF}" type="presParOf" srcId="{CD742534-1BFC-4650-BD56-0A697A316383}" destId="{EF507D7D-9EA6-4C1E-8A26-2131C65ECA56}" srcOrd="1" destOrd="0" presId="urn:microsoft.com/office/officeart/2005/8/layout/hProcess9"/>
    <dgm:cxn modelId="{E42EBACF-675C-4F0A-AE4A-F91313FD61D6}" type="presParOf" srcId="{EF507D7D-9EA6-4C1E-8A26-2131C65ECA56}" destId="{4D28800C-3952-4DD8-9895-839B6B2F33EA}" srcOrd="0" destOrd="0" presId="urn:microsoft.com/office/officeart/2005/8/layout/hProcess9"/>
    <dgm:cxn modelId="{3604F65D-89F3-4215-B8C2-47762A6D7F5B}" type="presParOf" srcId="{EF507D7D-9EA6-4C1E-8A26-2131C65ECA56}" destId="{0FDAA0B6-5CD6-4595-9EEA-18C30ACEED3A}" srcOrd="1" destOrd="0" presId="urn:microsoft.com/office/officeart/2005/8/layout/hProcess9"/>
    <dgm:cxn modelId="{9E81AFC5-BC2E-4700-AC29-AAB232A475B1}" type="presParOf" srcId="{EF507D7D-9EA6-4C1E-8A26-2131C65ECA56}" destId="{DC8545E7-7BC6-4D47-A39A-B4146D33E3D9}" srcOrd="2" destOrd="0" presId="urn:microsoft.com/office/officeart/2005/8/layout/hProcess9"/>
    <dgm:cxn modelId="{81A34AA2-2A21-4A38-892A-9562880A510B}" type="presParOf" srcId="{EF507D7D-9EA6-4C1E-8A26-2131C65ECA56}" destId="{076012AA-B2DD-4AED-AE12-45FE4E67316A}" srcOrd="3" destOrd="0" presId="urn:microsoft.com/office/officeart/2005/8/layout/hProcess9"/>
    <dgm:cxn modelId="{EC15433D-8A4C-4485-ABA1-5371D3A1E14C}" type="presParOf" srcId="{EF507D7D-9EA6-4C1E-8A26-2131C65ECA56}" destId="{60521E42-1ABF-4781-9966-DC23B05A253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474FA-23C9-4434-ABE9-662B40EED71D}">
      <dsp:nvSpPr>
        <dsp:cNvPr id="0" name=""/>
        <dsp:cNvSpPr/>
      </dsp:nvSpPr>
      <dsp:spPr>
        <a:xfrm>
          <a:off x="280034" y="0"/>
          <a:ext cx="3173730" cy="1346200"/>
        </a:xfrm>
        <a:prstGeom prst="rightArrow">
          <a:avLst/>
        </a:prstGeom>
        <a:solidFill>
          <a:srgbClr val="A1AAC3"/>
        </a:solidFill>
        <a:ln>
          <a:noFill/>
        </a:ln>
        <a:effectLst/>
      </dsp:spPr>
      <dsp:style>
        <a:lnRef idx="0">
          <a:scrgbClr r="0" g="0" b="0"/>
        </a:lnRef>
        <a:fillRef idx="1">
          <a:scrgbClr r="0" g="0" b="0"/>
        </a:fillRef>
        <a:effectRef idx="0">
          <a:scrgbClr r="0" g="0" b="0"/>
        </a:effectRef>
        <a:fontRef idx="minor"/>
      </dsp:style>
    </dsp:sp>
    <dsp:sp modelId="{4D28800C-3952-4DD8-9895-839B6B2F33EA}">
      <dsp:nvSpPr>
        <dsp:cNvPr id="0" name=""/>
        <dsp:cNvSpPr/>
      </dsp:nvSpPr>
      <dsp:spPr>
        <a:xfrm>
          <a:off x="126526" y="403860"/>
          <a:ext cx="1120140" cy="53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ln/>
            </a:rPr>
            <a:t>2022 - Work Completed</a:t>
          </a:r>
        </a:p>
      </dsp:txBody>
      <dsp:txXfrm>
        <a:off x="152812" y="430146"/>
        <a:ext cx="1067568" cy="485908"/>
      </dsp:txXfrm>
    </dsp:sp>
    <dsp:sp modelId="{DC8545E7-7BC6-4D47-A39A-B4146D33E3D9}">
      <dsp:nvSpPr>
        <dsp:cNvPr id="0" name=""/>
        <dsp:cNvSpPr/>
      </dsp:nvSpPr>
      <dsp:spPr>
        <a:xfrm>
          <a:off x="1306829" y="403860"/>
          <a:ext cx="1120140" cy="53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2023 - Chapter Awards Given</a:t>
          </a:r>
        </a:p>
      </dsp:txBody>
      <dsp:txXfrm>
        <a:off x="1333115" y="430146"/>
        <a:ext cx="1067568" cy="485908"/>
      </dsp:txXfrm>
    </dsp:sp>
    <dsp:sp modelId="{60521E42-1ABF-4781-9966-DC23B05A2532}">
      <dsp:nvSpPr>
        <dsp:cNvPr id="0" name=""/>
        <dsp:cNvSpPr/>
      </dsp:nvSpPr>
      <dsp:spPr>
        <a:xfrm>
          <a:off x="2487133" y="403860"/>
          <a:ext cx="1120140" cy="53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1" kern="1200"/>
            <a:t>2024 - Vouchers Provided &amp; Utilized</a:t>
          </a:r>
        </a:p>
      </dsp:txBody>
      <dsp:txXfrm>
        <a:off x="2513419" y="430146"/>
        <a:ext cx="1067568" cy="48590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FF021A6-B03E-4D1B-B0CA-7BB035B6EB4E}" type="datetimeFigureOut">
              <a:rPr lang="en-US" smtClean="0"/>
              <a:t>3/7/2024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821049F-66AF-447F-B538-A8B49ADC0496}" type="slidenum">
              <a:rPr lang="en-US" smtClean="0"/>
              <a:t>‹#›</a:t>
            </a:fld>
            <a:endParaRPr lang="en-US"/>
          </a:p>
        </p:txBody>
      </p:sp>
    </p:spTree>
    <p:extLst>
      <p:ext uri="{BB962C8B-B14F-4D97-AF65-F5344CB8AC3E}">
        <p14:creationId xmlns:p14="http://schemas.microsoft.com/office/powerpoint/2010/main" val="1859312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7AB7B64-6C9D-4B45-B049-9AD34BE503E5}" type="datetimeFigureOut">
              <a:rPr lang="en-US" smtClean="0"/>
              <a:t>3/7/2024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DA941C-658A-457D-8EF1-1974EB1D92FE}" type="slidenum">
              <a:rPr lang="en-US" smtClean="0"/>
              <a:t>‹#›</a:t>
            </a:fld>
            <a:endParaRPr lang="en-US"/>
          </a:p>
        </p:txBody>
      </p:sp>
    </p:spTree>
    <p:extLst>
      <p:ext uri="{BB962C8B-B14F-4D97-AF65-F5344CB8AC3E}">
        <p14:creationId xmlns:p14="http://schemas.microsoft.com/office/powerpoint/2010/main" val="118590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DA941C-658A-457D-8EF1-1974EB1D92FE}" type="slidenum">
              <a:rPr lang="en-US" smtClean="0"/>
              <a:t>1</a:t>
            </a:fld>
            <a:endParaRPr lang="en-US"/>
          </a:p>
        </p:txBody>
      </p:sp>
    </p:spTree>
    <p:extLst>
      <p:ext uri="{BB962C8B-B14F-4D97-AF65-F5344CB8AC3E}">
        <p14:creationId xmlns:p14="http://schemas.microsoft.com/office/powerpoint/2010/main" val="160802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1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1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Master" Target="../slideMasters/slideMaster7.xml"/><Relationship Id="rId1" Type="http://schemas.openxmlformats.org/officeDocument/2006/relationships/tags" Target="../tags/tag15.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DE91E-755D-E761-34E2-CE554C6CBAC3}"/>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4607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Module">
    <p:spTree>
      <p:nvGrpSpPr>
        <p:cNvPr id="1" name=""/>
        <p:cNvGrpSpPr/>
        <p:nvPr/>
      </p:nvGrpSpPr>
      <p:grpSpPr>
        <a:xfrm>
          <a:off x="0" y="0"/>
          <a:ext cx="0" cy="0"/>
          <a:chOff x="0" y="0"/>
          <a:chExt cx="0" cy="0"/>
        </a:xfrm>
      </p:grpSpPr>
      <p:sp>
        <p:nvSpPr>
          <p:cNvPr id="2" name="Title 1"/>
          <p:cNvSpPr>
            <a:spLocks noGrp="1"/>
          </p:cNvSpPr>
          <p:nvPr>
            <p:ph type="title"/>
          </p:nvPr>
        </p:nvSpPr>
        <p:spPr>
          <a:xfrm>
            <a:off x="2666999" y="2343150"/>
            <a:ext cx="6477001" cy="1021556"/>
          </a:xfrm>
          <a:prstGeom prst="rect">
            <a:avLst/>
          </a:prstGeom>
        </p:spPr>
        <p:txBody>
          <a:bodyPr lIns="0" tIns="0" rIns="0" bIns="0" anchor="t"/>
          <a:lstStyle>
            <a:lvl1pPr algn="ctr">
              <a:defRPr sz="3800" b="0" cap="none"/>
            </a:lvl1pPr>
          </a:lstStyle>
          <a:p>
            <a:endParaRPr lang="en-US"/>
          </a:p>
        </p:txBody>
      </p:sp>
      <p:sp>
        <p:nvSpPr>
          <p:cNvPr id="3" name="Text Placeholder 2"/>
          <p:cNvSpPr>
            <a:spLocks noGrp="1"/>
          </p:cNvSpPr>
          <p:nvPr>
            <p:ph type="body" idx="1"/>
          </p:nvPr>
        </p:nvSpPr>
        <p:spPr>
          <a:xfrm>
            <a:off x="2666999" y="3574256"/>
            <a:ext cx="6477001" cy="673894"/>
          </a:xfrm>
          <a:prstGeom prst="rect">
            <a:avLst/>
          </a:prstGeom>
        </p:spPr>
        <p:txBody>
          <a:bodyPr lIns="0" tIns="0" rIns="0" bIns="0" anchor="t"/>
          <a:lstStyle>
            <a:lvl1pPr marL="0" indent="0" algn="ctr">
              <a:buNone/>
              <a:defRPr sz="2000">
                <a:solidFill>
                  <a:srgbClr val="00529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
        <p:nvSpPr>
          <p:cNvPr id="4" name="TextBox 3"/>
          <p:cNvSpPr txBox="1"/>
          <p:nvPr userDrawn="1"/>
        </p:nvSpPr>
        <p:spPr>
          <a:xfrm>
            <a:off x="2892425" y="4362450"/>
            <a:ext cx="4343400" cy="782638"/>
          </a:xfrm>
          <a:prstGeom prst="rect">
            <a:avLst/>
          </a:prstGeom>
          <a:noFill/>
        </p:spPr>
        <p:txBody>
          <a:bodyPr>
            <a:prstTxWarp prst="textNoShape">
              <a:avLst/>
            </a:prstTxWarp>
          </a:bodyPr>
          <a:lstStyle/>
          <a:p>
            <a:r>
              <a:rPr lang="en-US" sz="800">
                <a:solidFill>
                  <a:srgbClr val="6F6F6F"/>
                </a:solidFill>
                <a:ea typeface="Arial" pitchFamily="127" charset="0"/>
                <a:cs typeface="Arial" pitchFamily="127" charset="0"/>
              </a:rPr>
              <a:t>© 2024</a:t>
            </a:r>
            <a:r>
              <a:rPr lang="en-US" sz="800" baseline="0">
                <a:solidFill>
                  <a:srgbClr val="6F6F6F"/>
                </a:solidFill>
                <a:ea typeface="Arial" pitchFamily="127" charset="0"/>
                <a:cs typeface="Arial" pitchFamily="127" charset="0"/>
              </a:rPr>
              <a:t> </a:t>
            </a:r>
            <a:r>
              <a:rPr lang="en-US" sz="800">
                <a:solidFill>
                  <a:srgbClr val="6F6F6F"/>
                </a:solidFill>
                <a:ea typeface="Arial" pitchFamily="127" charset="0"/>
                <a:cs typeface="Arial" pitchFamily="127" charset="0"/>
              </a:rPr>
              <a:t>American Society for Health Care Engineering, </a:t>
            </a:r>
            <a:br>
              <a:rPr lang="en-US" sz="800">
                <a:solidFill>
                  <a:srgbClr val="6F6F6F"/>
                </a:solidFill>
                <a:ea typeface="Arial" pitchFamily="127" charset="0"/>
                <a:cs typeface="Arial" pitchFamily="127" charset="0"/>
              </a:rPr>
            </a:br>
            <a:r>
              <a:rPr lang="en-US" sz="800">
                <a:solidFill>
                  <a:srgbClr val="6F6F6F"/>
                </a:solidFill>
                <a:ea typeface="Arial" pitchFamily="127" charset="0"/>
                <a:cs typeface="Arial" pitchFamily="127" charset="0"/>
              </a:rPr>
              <a:t>a professional membership group of the American Hospital Association </a:t>
            </a:r>
          </a:p>
          <a:p>
            <a:r>
              <a:rPr lang="en-US" sz="800">
                <a:solidFill>
                  <a:srgbClr val="6F6F6F"/>
                </a:solidFill>
                <a:ea typeface="Arial" pitchFamily="127" charset="0"/>
                <a:cs typeface="Arial" pitchFamily="127" charset="0"/>
              </a:rPr>
              <a:t>155 N. </a:t>
            </a:r>
            <a:r>
              <a:rPr lang="en-US" sz="800" err="1">
                <a:solidFill>
                  <a:srgbClr val="6F6F6F"/>
                </a:solidFill>
                <a:ea typeface="Arial" pitchFamily="127" charset="0"/>
                <a:cs typeface="Arial" pitchFamily="127" charset="0"/>
              </a:rPr>
              <a:t>Wacker</a:t>
            </a:r>
            <a:r>
              <a:rPr lang="en-US" sz="800">
                <a:solidFill>
                  <a:srgbClr val="6F6F6F"/>
                </a:solidFill>
                <a:ea typeface="Arial" pitchFamily="127" charset="0"/>
                <a:cs typeface="Arial" pitchFamily="127" charset="0"/>
              </a:rPr>
              <a:t> Drive, Suite 400 | Chicago, IL 60606</a:t>
            </a:r>
          </a:p>
          <a:p>
            <a:r>
              <a:rPr lang="en-US" sz="800" err="1">
                <a:solidFill>
                  <a:srgbClr val="6F6F6F"/>
                </a:solidFill>
                <a:ea typeface="Arial" pitchFamily="127" charset="0"/>
                <a:cs typeface="Arial" pitchFamily="127" charset="0"/>
              </a:rPr>
              <a:t>ashe.org</a:t>
            </a:r>
            <a:r>
              <a:rPr lang="en-US" sz="800">
                <a:solidFill>
                  <a:srgbClr val="6F6F6F"/>
                </a:solidFill>
                <a:ea typeface="Arial" pitchFamily="127" charset="0"/>
                <a:cs typeface="Arial" pitchFamily="127" charset="0"/>
              </a:rPr>
              <a:t> | </a:t>
            </a:r>
            <a:r>
              <a:rPr lang="en-US" sz="800" err="1">
                <a:solidFill>
                  <a:srgbClr val="6F6F6F"/>
                </a:solidFill>
                <a:ea typeface="Arial" pitchFamily="127" charset="0"/>
                <a:cs typeface="Arial" pitchFamily="127" charset="0"/>
              </a:rPr>
              <a:t>ashe@aha.org</a:t>
            </a:r>
            <a:r>
              <a:rPr lang="en-US" sz="800">
                <a:solidFill>
                  <a:srgbClr val="6F6F6F"/>
                </a:solidFill>
                <a:ea typeface="Arial" pitchFamily="127" charset="0"/>
                <a:cs typeface="Arial" pitchFamily="127" charset="0"/>
              </a:rPr>
              <a:t> | 312-422-3800</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1400" y="4400006"/>
            <a:ext cx="1561795" cy="581025"/>
          </a:xfrm>
          <a:prstGeom prst="rect">
            <a:avLst/>
          </a:prstGeom>
        </p:spPr>
      </p:pic>
      <p:sp>
        <p:nvSpPr>
          <p:cNvPr id="10" name="Rectangle 9">
            <a:extLst>
              <a:ext uri="{FF2B5EF4-FFF2-40B4-BE49-F238E27FC236}">
                <a16:creationId xmlns:a16="http://schemas.microsoft.com/office/drawing/2014/main" id="{928BCA68-B7B1-E2BE-E340-4478549AF3AD}"/>
              </a:ext>
            </a:extLst>
          </p:cNvPr>
          <p:cNvSpPr/>
          <p:nvPr userDrawn="1"/>
        </p:nvSpPr>
        <p:spPr>
          <a:xfrm>
            <a:off x="3962400" y="430528"/>
            <a:ext cx="4191000" cy="170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D0C37485-4EBC-6487-0446-10D9D7D18FB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62400" y="512442"/>
            <a:ext cx="3514351" cy="1539243"/>
          </a:xfrm>
          <a:prstGeom prst="rect">
            <a:avLst/>
          </a:prstGeom>
        </p:spPr>
      </p:pic>
    </p:spTree>
    <p:custDataLst>
      <p:tags r:id="rId1"/>
    </p:custData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Module">
    <p:spTree>
      <p:nvGrpSpPr>
        <p:cNvPr id="1" name=""/>
        <p:cNvGrpSpPr/>
        <p:nvPr/>
      </p:nvGrpSpPr>
      <p:grpSpPr>
        <a:xfrm>
          <a:off x="0" y="0"/>
          <a:ext cx="0" cy="0"/>
          <a:chOff x="0" y="0"/>
          <a:chExt cx="0" cy="0"/>
        </a:xfrm>
      </p:grpSpPr>
      <p:sp>
        <p:nvSpPr>
          <p:cNvPr id="2" name="Title 1"/>
          <p:cNvSpPr>
            <a:spLocks noGrp="1"/>
          </p:cNvSpPr>
          <p:nvPr>
            <p:ph type="title"/>
          </p:nvPr>
        </p:nvSpPr>
        <p:spPr>
          <a:xfrm>
            <a:off x="2666999" y="2343150"/>
            <a:ext cx="6477001" cy="1021556"/>
          </a:xfrm>
          <a:prstGeom prst="rect">
            <a:avLst/>
          </a:prstGeom>
        </p:spPr>
        <p:txBody>
          <a:bodyPr lIns="0" tIns="0" rIns="0" bIns="0" anchor="t"/>
          <a:lstStyle>
            <a:lvl1pPr algn="ctr">
              <a:defRPr sz="3800" b="0" cap="none"/>
            </a:lvl1pPr>
          </a:lstStyle>
          <a:p>
            <a:endParaRPr lang="en-US"/>
          </a:p>
        </p:txBody>
      </p:sp>
      <p:sp>
        <p:nvSpPr>
          <p:cNvPr id="3" name="Text Placeholder 2"/>
          <p:cNvSpPr>
            <a:spLocks noGrp="1"/>
          </p:cNvSpPr>
          <p:nvPr>
            <p:ph type="body" idx="1"/>
          </p:nvPr>
        </p:nvSpPr>
        <p:spPr>
          <a:xfrm>
            <a:off x="2666999" y="3574256"/>
            <a:ext cx="6477001" cy="673894"/>
          </a:xfrm>
          <a:prstGeom prst="rect">
            <a:avLst/>
          </a:prstGeom>
        </p:spPr>
        <p:txBody>
          <a:bodyPr lIns="0" tIns="0" rIns="0" bIns="0" anchor="t"/>
          <a:lstStyle>
            <a:lvl1pPr marL="0" indent="0" algn="ctr">
              <a:buNone/>
              <a:defRPr sz="2000">
                <a:solidFill>
                  <a:srgbClr val="00529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
        <p:nvSpPr>
          <p:cNvPr id="4" name="TextBox 3"/>
          <p:cNvSpPr txBox="1"/>
          <p:nvPr userDrawn="1"/>
        </p:nvSpPr>
        <p:spPr>
          <a:xfrm>
            <a:off x="2892425" y="4362450"/>
            <a:ext cx="4343400" cy="782638"/>
          </a:xfrm>
          <a:prstGeom prst="rect">
            <a:avLst/>
          </a:prstGeom>
          <a:noFill/>
        </p:spPr>
        <p:txBody>
          <a:bodyPr>
            <a:prstTxWarp prst="textNoShape">
              <a:avLst/>
            </a:prstTxWarp>
          </a:bodyPr>
          <a:lstStyle/>
          <a:p>
            <a:r>
              <a:rPr lang="en-US" sz="800">
                <a:solidFill>
                  <a:srgbClr val="6F6F6F"/>
                </a:solidFill>
                <a:ea typeface="Arial" pitchFamily="127" charset="0"/>
                <a:cs typeface="Arial" pitchFamily="127" charset="0"/>
              </a:rPr>
              <a:t>© 2024</a:t>
            </a:r>
            <a:r>
              <a:rPr lang="en-US" sz="800" baseline="0">
                <a:solidFill>
                  <a:srgbClr val="6F6F6F"/>
                </a:solidFill>
                <a:ea typeface="Arial" pitchFamily="127" charset="0"/>
                <a:cs typeface="Arial" pitchFamily="127" charset="0"/>
              </a:rPr>
              <a:t> </a:t>
            </a:r>
            <a:r>
              <a:rPr lang="en-US" sz="800">
                <a:solidFill>
                  <a:srgbClr val="6F6F6F"/>
                </a:solidFill>
                <a:ea typeface="Arial" pitchFamily="127" charset="0"/>
                <a:cs typeface="Arial" pitchFamily="127" charset="0"/>
              </a:rPr>
              <a:t>American Society for Health Care Engineering, </a:t>
            </a:r>
            <a:br>
              <a:rPr lang="en-US" sz="800">
                <a:solidFill>
                  <a:srgbClr val="6F6F6F"/>
                </a:solidFill>
                <a:ea typeface="Arial" pitchFamily="127" charset="0"/>
                <a:cs typeface="Arial" pitchFamily="127" charset="0"/>
              </a:rPr>
            </a:br>
            <a:r>
              <a:rPr lang="en-US" sz="800">
                <a:solidFill>
                  <a:srgbClr val="6F6F6F"/>
                </a:solidFill>
                <a:ea typeface="Arial" pitchFamily="127" charset="0"/>
                <a:cs typeface="Arial" pitchFamily="127" charset="0"/>
              </a:rPr>
              <a:t>a professional membership group of the American Hospital Association </a:t>
            </a:r>
          </a:p>
          <a:p>
            <a:r>
              <a:rPr lang="en-US" sz="800">
                <a:solidFill>
                  <a:srgbClr val="6F6F6F"/>
                </a:solidFill>
                <a:ea typeface="Arial" pitchFamily="127" charset="0"/>
                <a:cs typeface="Arial" pitchFamily="127" charset="0"/>
              </a:rPr>
              <a:t>155 N. </a:t>
            </a:r>
            <a:r>
              <a:rPr lang="en-US" sz="800" err="1">
                <a:solidFill>
                  <a:srgbClr val="6F6F6F"/>
                </a:solidFill>
                <a:ea typeface="Arial" pitchFamily="127" charset="0"/>
                <a:cs typeface="Arial" pitchFamily="127" charset="0"/>
              </a:rPr>
              <a:t>Wacker</a:t>
            </a:r>
            <a:r>
              <a:rPr lang="en-US" sz="800">
                <a:solidFill>
                  <a:srgbClr val="6F6F6F"/>
                </a:solidFill>
                <a:ea typeface="Arial" pitchFamily="127" charset="0"/>
                <a:cs typeface="Arial" pitchFamily="127" charset="0"/>
              </a:rPr>
              <a:t> Drive, Suite 400 | Chicago, IL 60606</a:t>
            </a:r>
          </a:p>
          <a:p>
            <a:r>
              <a:rPr lang="en-US" sz="800" err="1">
                <a:solidFill>
                  <a:srgbClr val="6F6F6F"/>
                </a:solidFill>
                <a:ea typeface="Arial" pitchFamily="127" charset="0"/>
                <a:cs typeface="Arial" pitchFamily="127" charset="0"/>
              </a:rPr>
              <a:t>ashe.org</a:t>
            </a:r>
            <a:r>
              <a:rPr lang="en-US" sz="800">
                <a:solidFill>
                  <a:srgbClr val="6F6F6F"/>
                </a:solidFill>
                <a:ea typeface="Arial" pitchFamily="127" charset="0"/>
                <a:cs typeface="Arial" pitchFamily="127" charset="0"/>
              </a:rPr>
              <a:t> | </a:t>
            </a:r>
            <a:r>
              <a:rPr lang="en-US" sz="800" err="1">
                <a:solidFill>
                  <a:srgbClr val="6F6F6F"/>
                </a:solidFill>
                <a:ea typeface="Arial" pitchFamily="127" charset="0"/>
                <a:cs typeface="Arial" pitchFamily="127" charset="0"/>
              </a:rPr>
              <a:t>ashe@aha.org</a:t>
            </a:r>
            <a:r>
              <a:rPr lang="en-US" sz="800">
                <a:solidFill>
                  <a:srgbClr val="6F6F6F"/>
                </a:solidFill>
                <a:ea typeface="Arial" pitchFamily="127" charset="0"/>
                <a:cs typeface="Arial" pitchFamily="127" charset="0"/>
              </a:rPr>
              <a:t> | 312-422-3800</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91400" y="4400006"/>
            <a:ext cx="1561795" cy="581025"/>
          </a:xfrm>
          <a:prstGeom prst="rect">
            <a:avLst/>
          </a:prstGeom>
        </p:spPr>
      </p:pic>
      <p:sp>
        <p:nvSpPr>
          <p:cNvPr id="10" name="Rectangle 9">
            <a:extLst>
              <a:ext uri="{FF2B5EF4-FFF2-40B4-BE49-F238E27FC236}">
                <a16:creationId xmlns:a16="http://schemas.microsoft.com/office/drawing/2014/main" id="{928BCA68-B7B1-E2BE-E340-4478549AF3AD}"/>
              </a:ext>
            </a:extLst>
          </p:cNvPr>
          <p:cNvSpPr/>
          <p:nvPr userDrawn="1"/>
        </p:nvSpPr>
        <p:spPr>
          <a:xfrm>
            <a:off x="3962400" y="430528"/>
            <a:ext cx="4191000" cy="170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D0C37485-4EBC-6487-0446-10D9D7D18FB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62400" y="512442"/>
            <a:ext cx="3514351" cy="1539243"/>
          </a:xfrm>
          <a:prstGeom prst="rect">
            <a:avLst/>
          </a:prstGeom>
        </p:spPr>
      </p:pic>
    </p:spTree>
    <p:custDataLst>
      <p:tags r:id="rId1"/>
    </p:custDataLst>
    <p:extLst>
      <p:ext uri="{BB962C8B-B14F-4D97-AF65-F5344CB8AC3E}">
        <p14:creationId xmlns:p14="http://schemas.microsoft.com/office/powerpoint/2010/main" val="374341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3400" y="2007394"/>
            <a:ext cx="4572000" cy="1021556"/>
          </a:xfrm>
          <a:prstGeom prst="rect">
            <a:avLst/>
          </a:prstGeom>
        </p:spPr>
        <p:txBody>
          <a:bodyPr lIns="0" tIns="0" rIns="0" bIns="0" anchor="t"/>
          <a:lstStyle>
            <a:lvl1pPr algn="l">
              <a:defRPr sz="3000" b="0" cap="none" baseline="0">
                <a:solidFill>
                  <a:schemeClr val="bg1"/>
                </a:solidFill>
              </a:defRPr>
            </a:lvl1pPr>
          </a:lstStyle>
          <a:p>
            <a:r>
              <a:rPr lang="en-US"/>
              <a:t>Divider Slide</a:t>
            </a:r>
          </a:p>
        </p:txBody>
      </p:sp>
      <p:sp>
        <p:nvSpPr>
          <p:cNvPr id="5" name="TextBox 4"/>
          <p:cNvSpPr txBox="1"/>
          <p:nvPr userDrawn="1"/>
        </p:nvSpPr>
        <p:spPr>
          <a:xfrm>
            <a:off x="5943600" y="4865688"/>
            <a:ext cx="3124200" cy="239712"/>
          </a:xfrm>
          <a:prstGeom prst="rect">
            <a:avLst/>
          </a:prstGeom>
          <a:noFill/>
        </p:spPr>
        <p:txBody>
          <a:bodyPr>
            <a:prstTxWarp prst="textNoShape">
              <a:avLst/>
            </a:prstTxWarp>
          </a:bodyPr>
          <a:lstStyle/>
          <a:p>
            <a:pPr algn="r"/>
            <a:r>
              <a:rPr lang="en-US" sz="800">
                <a:solidFill>
                  <a:schemeClr val="bg1"/>
                </a:solidFill>
                <a:ea typeface="Arial" pitchFamily="127" charset="0"/>
                <a:cs typeface="Arial" pitchFamily="127" charset="0"/>
              </a:rPr>
              <a:t>© 2024 American Society for Health Care Engineering</a:t>
            </a:r>
          </a:p>
        </p:txBody>
      </p:sp>
    </p:spTree>
    <p:custDataLst>
      <p:tags r:id="rId1"/>
    </p:custData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350"/>
            <a:ext cx="8229600" cy="533400"/>
          </a:xfrm>
          <a:prstGeom prst="rect">
            <a:avLst/>
          </a:prstGeom>
        </p:spPr>
        <p:txBody>
          <a:bodyPr lIns="0" tIns="0" rIns="0" bIns="0" anchor="t"/>
          <a:lstStyle>
            <a:lvl1pPr algn="l">
              <a:defRPr sz="2400" b="0" cap="none" baseline="0">
                <a:solidFill>
                  <a:srgbClr val="00529B"/>
                </a:solidFill>
              </a:defRPr>
            </a:lvl1pPr>
          </a:lstStyle>
          <a:p>
            <a:r>
              <a:rPr lang="en-US"/>
              <a:t>Header</a:t>
            </a:r>
          </a:p>
        </p:txBody>
      </p:sp>
      <p:sp>
        <p:nvSpPr>
          <p:cNvPr id="11" name="TextBox 10"/>
          <p:cNvSpPr txBox="1"/>
          <p:nvPr userDrawn="1"/>
        </p:nvSpPr>
        <p:spPr>
          <a:xfrm>
            <a:off x="76200" y="4648200"/>
            <a:ext cx="3124200" cy="239713"/>
          </a:xfrm>
          <a:prstGeom prst="rect">
            <a:avLst/>
          </a:prstGeom>
          <a:noFill/>
        </p:spPr>
        <p:txBody>
          <a:bodyPr>
            <a:prstTxWarp prst="textNoShape">
              <a:avLst/>
            </a:prstTxWarp>
          </a:bodyPr>
          <a:lstStyle/>
          <a:p>
            <a:r>
              <a:rPr lang="en-US" sz="800">
                <a:solidFill>
                  <a:srgbClr val="6F6F6F"/>
                </a:solidFill>
                <a:ea typeface="Arial" pitchFamily="127" charset="0"/>
                <a:cs typeface="Arial" pitchFamily="127" charset="0"/>
              </a:rPr>
              <a:t>© 2024 American Society for Health Care Engineering</a:t>
            </a:r>
          </a:p>
        </p:txBody>
      </p:sp>
      <p:sp>
        <p:nvSpPr>
          <p:cNvPr id="5" name="Text Placeholder 5"/>
          <p:cNvSpPr>
            <a:spLocks noGrp="1"/>
          </p:cNvSpPr>
          <p:nvPr>
            <p:ph type="body" sz="quarter" idx="11"/>
          </p:nvPr>
        </p:nvSpPr>
        <p:spPr>
          <a:xfrm>
            <a:off x="457200" y="1051560"/>
            <a:ext cx="8229600" cy="2743200"/>
          </a:xfrm>
          <a:prstGeom prst="rect">
            <a:avLst/>
          </a:prstGeom>
        </p:spPr>
        <p:txBody>
          <a:bodyPr vert="horz"/>
          <a:lstStyle>
            <a:lvl1pPr marL="228600" indent="-228600">
              <a:spcBef>
                <a:spcPts val="0"/>
              </a:spcBef>
              <a:buFont typeface="Arial"/>
              <a:buChar char="•"/>
              <a:defRPr sz="1800">
                <a:solidFill>
                  <a:srgbClr val="00529B"/>
                </a:solidFill>
              </a:defRPr>
            </a:lvl1pPr>
            <a:lvl2pPr marL="457200" indent="-228600">
              <a:spcBef>
                <a:spcPts val="0"/>
              </a:spcBef>
              <a:buFont typeface="Arial"/>
              <a:buChar char="•"/>
              <a:defRPr sz="1800">
                <a:solidFill>
                  <a:srgbClr val="00529B"/>
                </a:solidFill>
              </a:defRPr>
            </a:lvl2pPr>
            <a:lvl3pPr marL="685800">
              <a:spcBef>
                <a:spcPts val="0"/>
              </a:spcBef>
              <a:buFont typeface="Arial"/>
              <a:buChar char="•"/>
              <a:defRPr sz="1800">
                <a:solidFill>
                  <a:srgbClr val="00529B"/>
                </a:solidFill>
              </a:defRPr>
            </a:lvl3pPr>
            <a:lvl4pPr marL="914400">
              <a:spcBef>
                <a:spcPts val="0"/>
              </a:spcBef>
              <a:buFont typeface="Arial"/>
              <a:buChar char="•"/>
              <a:defRPr sz="1800">
                <a:solidFill>
                  <a:srgbClr val="00529B"/>
                </a:solidFill>
              </a:defRPr>
            </a:lvl4pPr>
            <a:lvl5pPr marL="1143000">
              <a:spcBef>
                <a:spcPts val="0"/>
              </a:spcBef>
              <a:buFont typeface="Arial"/>
              <a:buChar char="•"/>
              <a:defRPr sz="1800">
                <a:solidFill>
                  <a:srgbClr val="00529B"/>
                </a:solidFill>
              </a:defRPr>
            </a:lvl5pPr>
            <a:lvl6pPr marL="1371600">
              <a:defRPr sz="1800" baseline="0">
                <a:solidFill>
                  <a:srgbClr val="00529B"/>
                </a:solidFill>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endParaRPr lang="en-US"/>
          </a:p>
        </p:txBody>
      </p:sp>
      <p:pic>
        <p:nvPicPr>
          <p:cNvPr id="6" name="Picture 5" descr="Logo&#10;&#10;Description automatically generated">
            <a:extLst>
              <a:ext uri="{FF2B5EF4-FFF2-40B4-BE49-F238E27FC236}">
                <a16:creationId xmlns:a16="http://schemas.microsoft.com/office/drawing/2014/main" id="{DA2885F3-FF3B-A3FE-455E-3F2F003121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24800" y="4400550"/>
            <a:ext cx="1049867" cy="429168"/>
          </a:xfrm>
          <a:prstGeom prst="rect">
            <a:avLst/>
          </a:prstGeom>
        </p:spPr>
      </p:pic>
    </p:spTree>
    <p:custDataLst>
      <p:tags r:id="rId1"/>
    </p:custData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3350"/>
            <a:ext cx="8229600" cy="533400"/>
          </a:xfrm>
          <a:prstGeom prst="rect">
            <a:avLst/>
          </a:prstGeom>
        </p:spPr>
        <p:txBody>
          <a:bodyPr lIns="0" tIns="0" rIns="0" bIns="0" anchor="t"/>
          <a:lstStyle>
            <a:lvl1pPr algn="l">
              <a:defRPr sz="2400" b="0" cap="none" baseline="0">
                <a:solidFill>
                  <a:srgbClr val="00529B"/>
                </a:solidFill>
              </a:defRPr>
            </a:lvl1pPr>
          </a:lstStyle>
          <a:p>
            <a:r>
              <a:rPr lang="en-US"/>
              <a:t>Header</a:t>
            </a:r>
          </a:p>
        </p:txBody>
      </p:sp>
      <p:sp>
        <p:nvSpPr>
          <p:cNvPr id="4" name="TextBox 3"/>
          <p:cNvSpPr txBox="1"/>
          <p:nvPr userDrawn="1"/>
        </p:nvSpPr>
        <p:spPr>
          <a:xfrm>
            <a:off x="76200" y="4648200"/>
            <a:ext cx="3124200" cy="239713"/>
          </a:xfrm>
          <a:prstGeom prst="rect">
            <a:avLst/>
          </a:prstGeom>
          <a:noFill/>
        </p:spPr>
        <p:txBody>
          <a:bodyPr>
            <a:prstTxWarp prst="textNoShape">
              <a:avLst/>
            </a:prstTxWarp>
          </a:bodyPr>
          <a:lstStyle/>
          <a:p>
            <a:r>
              <a:rPr lang="en-US" sz="800">
                <a:solidFill>
                  <a:srgbClr val="6F6F6F"/>
                </a:solidFill>
                <a:ea typeface="Arial" pitchFamily="127" charset="0"/>
                <a:cs typeface="Arial" pitchFamily="127" charset="0"/>
              </a:rPr>
              <a:t>© 2024 American Society for Health Care Engineering</a:t>
            </a:r>
          </a:p>
        </p:txBody>
      </p:sp>
      <p:sp>
        <p:nvSpPr>
          <p:cNvPr id="5" name="Text Placeholder 5"/>
          <p:cNvSpPr>
            <a:spLocks noGrp="1"/>
          </p:cNvSpPr>
          <p:nvPr>
            <p:ph type="body" sz="quarter" idx="11"/>
          </p:nvPr>
        </p:nvSpPr>
        <p:spPr>
          <a:xfrm>
            <a:off x="457200" y="1051560"/>
            <a:ext cx="8229600" cy="2743200"/>
          </a:xfrm>
          <a:prstGeom prst="rect">
            <a:avLst/>
          </a:prstGeom>
        </p:spPr>
        <p:txBody>
          <a:bodyPr vert="horz"/>
          <a:lstStyle>
            <a:lvl1pPr marL="228600" indent="-228600">
              <a:spcBef>
                <a:spcPts val="0"/>
              </a:spcBef>
              <a:buFont typeface="Arial"/>
              <a:buChar char="•"/>
              <a:defRPr sz="1800">
                <a:solidFill>
                  <a:srgbClr val="00529B"/>
                </a:solidFill>
              </a:defRPr>
            </a:lvl1pPr>
            <a:lvl2pPr marL="457200" indent="-228600">
              <a:spcBef>
                <a:spcPts val="0"/>
              </a:spcBef>
              <a:buFont typeface="Arial"/>
              <a:buChar char="•"/>
              <a:defRPr sz="1800">
                <a:solidFill>
                  <a:srgbClr val="00529B"/>
                </a:solidFill>
              </a:defRPr>
            </a:lvl2pPr>
            <a:lvl3pPr marL="685800">
              <a:spcBef>
                <a:spcPts val="0"/>
              </a:spcBef>
              <a:buFont typeface="Arial"/>
              <a:buChar char="•"/>
              <a:defRPr sz="1800">
                <a:solidFill>
                  <a:srgbClr val="00529B"/>
                </a:solidFill>
              </a:defRPr>
            </a:lvl3pPr>
            <a:lvl4pPr marL="914400">
              <a:spcBef>
                <a:spcPts val="0"/>
              </a:spcBef>
              <a:buFont typeface="Arial"/>
              <a:buChar char="•"/>
              <a:defRPr sz="1800">
                <a:solidFill>
                  <a:srgbClr val="00529B"/>
                </a:solidFill>
              </a:defRPr>
            </a:lvl4pPr>
            <a:lvl5pPr marL="1143000">
              <a:spcBef>
                <a:spcPts val="0"/>
              </a:spcBef>
              <a:buFont typeface="Arial"/>
              <a:buChar char="•"/>
              <a:defRPr sz="1800">
                <a:solidFill>
                  <a:srgbClr val="00529B"/>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1809750"/>
            <a:ext cx="4191000" cy="533400"/>
          </a:xfrm>
          <a:prstGeom prst="rect">
            <a:avLst/>
          </a:prstGeom>
        </p:spPr>
        <p:txBody>
          <a:bodyPr lIns="0" tIns="0" rIns="0" bIns="0" anchor="t"/>
          <a:lstStyle>
            <a:lvl1pPr algn="l">
              <a:defRPr sz="3000" b="0" cap="none" baseline="0">
                <a:solidFill>
                  <a:schemeClr val="bg1"/>
                </a:solidFill>
              </a:defRPr>
            </a:lvl1pPr>
          </a:lstStyle>
          <a:p>
            <a:r>
              <a:rPr lang="en-US"/>
              <a:t>Speaker Name</a:t>
            </a:r>
          </a:p>
        </p:txBody>
      </p:sp>
      <p:sp>
        <p:nvSpPr>
          <p:cNvPr id="9" name="Text Placeholder 8"/>
          <p:cNvSpPr>
            <a:spLocks noGrp="1"/>
          </p:cNvSpPr>
          <p:nvPr>
            <p:ph type="body" sz="quarter" idx="10" hasCustomPrompt="1"/>
          </p:nvPr>
        </p:nvSpPr>
        <p:spPr>
          <a:xfrm>
            <a:off x="4495800" y="2343150"/>
            <a:ext cx="4191000" cy="1524000"/>
          </a:xfrm>
          <a:prstGeom prst="rect">
            <a:avLst/>
          </a:prstGeom>
        </p:spPr>
        <p:txBody>
          <a:bodyPr vert="horz" lIns="0" tIns="0" rIns="0" bIns="0"/>
          <a:lstStyle>
            <a:lvl1pPr marL="0" indent="0">
              <a:spcBef>
                <a:spcPts val="0"/>
              </a:spcBef>
              <a:buFontTx/>
              <a:buNone/>
              <a:defRPr sz="2000">
                <a:solidFill>
                  <a:schemeClr val="bg1"/>
                </a:solidFill>
              </a:defRPr>
            </a:lvl1pPr>
          </a:lstStyle>
          <a:p>
            <a:pPr lvl="0"/>
            <a:r>
              <a:rPr lang="en-US"/>
              <a:t>Info</a:t>
            </a:r>
          </a:p>
        </p:txBody>
      </p:sp>
      <p:sp>
        <p:nvSpPr>
          <p:cNvPr id="5" name="TextBox 4"/>
          <p:cNvSpPr txBox="1"/>
          <p:nvPr userDrawn="1"/>
        </p:nvSpPr>
        <p:spPr>
          <a:xfrm>
            <a:off x="76200" y="4905375"/>
            <a:ext cx="3124200" cy="239713"/>
          </a:xfrm>
          <a:prstGeom prst="rect">
            <a:avLst/>
          </a:prstGeom>
          <a:noFill/>
        </p:spPr>
        <p:txBody>
          <a:bodyPr>
            <a:prstTxWarp prst="textNoShape">
              <a:avLst/>
            </a:prstTxWarp>
          </a:bodyPr>
          <a:lstStyle/>
          <a:p>
            <a:r>
              <a:rPr lang="en-US" sz="800">
                <a:solidFill>
                  <a:srgbClr val="6F6F6F"/>
                </a:solidFill>
                <a:ea typeface="Arial" pitchFamily="127" charset="0"/>
                <a:cs typeface="Arial" pitchFamily="127" charset="0"/>
              </a:rPr>
              <a:t>© 2024 American Society for Health Care Engineering</a:t>
            </a:r>
          </a:p>
        </p:txBody>
      </p:sp>
      <p:sp>
        <p:nvSpPr>
          <p:cNvPr id="10" name="Picture Placeholder 9"/>
          <p:cNvSpPr>
            <a:spLocks noGrp="1"/>
          </p:cNvSpPr>
          <p:nvPr>
            <p:ph type="pic" sz="quarter" idx="11"/>
          </p:nvPr>
        </p:nvSpPr>
        <p:spPr>
          <a:xfrm>
            <a:off x="2362200" y="1276350"/>
            <a:ext cx="1828800" cy="2133600"/>
          </a:xfrm>
          <a:prstGeom prst="rect">
            <a:avLst/>
          </a:prstGeom>
        </p:spPr>
        <p:txBody>
          <a:bodyPr vert="horz"/>
          <a:lstStyle>
            <a:lvl1pPr marL="0" indent="0" algn="ctr">
              <a:spcBef>
                <a:spcPts val="0"/>
              </a:spcBef>
              <a:buFontTx/>
              <a:buNone/>
              <a:defRPr sz="1800">
                <a:solidFill>
                  <a:schemeClr val="bg1"/>
                </a:solidFill>
              </a:defRPr>
            </a:lvl1pPr>
          </a:lstStyle>
          <a:p>
            <a:endParaRPr lang="en-US"/>
          </a:p>
        </p:txBody>
      </p:sp>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5800" y="1809750"/>
            <a:ext cx="4191000" cy="533400"/>
          </a:xfrm>
          <a:prstGeom prst="rect">
            <a:avLst/>
          </a:prstGeom>
        </p:spPr>
        <p:txBody>
          <a:bodyPr lIns="0" tIns="0" rIns="0" bIns="0" anchor="t"/>
          <a:lstStyle>
            <a:lvl1pPr algn="l">
              <a:defRPr sz="3000" b="0" cap="none" baseline="0">
                <a:solidFill>
                  <a:schemeClr val="bg1"/>
                </a:solidFill>
              </a:defRPr>
            </a:lvl1pPr>
          </a:lstStyle>
          <a:p>
            <a:r>
              <a:rPr lang="en-US"/>
              <a:t>Speaker Name</a:t>
            </a:r>
          </a:p>
        </p:txBody>
      </p:sp>
      <p:sp>
        <p:nvSpPr>
          <p:cNvPr id="9" name="Text Placeholder 8"/>
          <p:cNvSpPr>
            <a:spLocks noGrp="1"/>
          </p:cNvSpPr>
          <p:nvPr>
            <p:ph type="body" sz="quarter" idx="10" hasCustomPrompt="1"/>
          </p:nvPr>
        </p:nvSpPr>
        <p:spPr>
          <a:xfrm>
            <a:off x="4495800" y="2343150"/>
            <a:ext cx="4191000" cy="1524000"/>
          </a:xfrm>
          <a:prstGeom prst="rect">
            <a:avLst/>
          </a:prstGeom>
        </p:spPr>
        <p:txBody>
          <a:bodyPr vert="horz" lIns="0" tIns="0" rIns="0" bIns="0"/>
          <a:lstStyle>
            <a:lvl1pPr marL="0" indent="0">
              <a:spcBef>
                <a:spcPts val="0"/>
              </a:spcBef>
              <a:buFontTx/>
              <a:buNone/>
              <a:defRPr sz="2000">
                <a:solidFill>
                  <a:schemeClr val="bg1"/>
                </a:solidFill>
              </a:defRPr>
            </a:lvl1pPr>
          </a:lstStyle>
          <a:p>
            <a:pPr lvl="0"/>
            <a:r>
              <a:rPr lang="en-US"/>
              <a:t>Info</a:t>
            </a:r>
          </a:p>
        </p:txBody>
      </p:sp>
      <p:sp>
        <p:nvSpPr>
          <p:cNvPr id="5" name="TextBox 4"/>
          <p:cNvSpPr txBox="1"/>
          <p:nvPr userDrawn="1"/>
        </p:nvSpPr>
        <p:spPr>
          <a:xfrm>
            <a:off x="76200" y="4905375"/>
            <a:ext cx="3124200" cy="239713"/>
          </a:xfrm>
          <a:prstGeom prst="rect">
            <a:avLst/>
          </a:prstGeom>
          <a:noFill/>
        </p:spPr>
        <p:txBody>
          <a:bodyPr>
            <a:prstTxWarp prst="textNoShape">
              <a:avLst/>
            </a:prstTxWarp>
          </a:bodyPr>
          <a:lstStyle/>
          <a:p>
            <a:r>
              <a:rPr lang="en-US" sz="800">
                <a:solidFill>
                  <a:srgbClr val="6F6F6F"/>
                </a:solidFill>
                <a:ea typeface="Arial" pitchFamily="127" charset="0"/>
                <a:cs typeface="Arial" pitchFamily="127" charset="0"/>
              </a:rPr>
              <a:t>© 2024 American Society for Health Care Engineering</a:t>
            </a:r>
          </a:p>
        </p:txBody>
      </p:sp>
      <p:sp>
        <p:nvSpPr>
          <p:cNvPr id="10" name="Picture Placeholder 9"/>
          <p:cNvSpPr>
            <a:spLocks noGrp="1"/>
          </p:cNvSpPr>
          <p:nvPr>
            <p:ph type="pic" sz="quarter" idx="11"/>
          </p:nvPr>
        </p:nvSpPr>
        <p:spPr>
          <a:xfrm>
            <a:off x="2362200" y="1276350"/>
            <a:ext cx="1828800" cy="2133600"/>
          </a:xfrm>
          <a:prstGeom prst="rect">
            <a:avLst/>
          </a:prstGeom>
        </p:spPr>
        <p:txBody>
          <a:bodyPr vert="horz"/>
          <a:lstStyle>
            <a:lvl1pPr marL="0" indent="0" algn="ctr">
              <a:spcBef>
                <a:spcPts val="0"/>
              </a:spcBef>
              <a:buFontTx/>
              <a:buNone/>
              <a:defRPr sz="1800">
                <a:solidFill>
                  <a:schemeClr val="bg1"/>
                </a:solidFill>
              </a:defRPr>
            </a:lvl1pPr>
          </a:lstStyle>
          <a:p>
            <a:endParaRPr lang="en-US"/>
          </a:p>
        </p:txBody>
      </p:sp>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Module">
    <p:spTree>
      <p:nvGrpSpPr>
        <p:cNvPr id="1" name=""/>
        <p:cNvGrpSpPr/>
        <p:nvPr/>
      </p:nvGrpSpPr>
      <p:grpSpPr>
        <a:xfrm>
          <a:off x="0" y="0"/>
          <a:ext cx="0" cy="0"/>
          <a:chOff x="0" y="0"/>
          <a:chExt cx="0" cy="0"/>
        </a:xfrm>
      </p:grpSpPr>
      <p:sp>
        <p:nvSpPr>
          <p:cNvPr id="6" name="TextBox 5"/>
          <p:cNvSpPr txBox="1"/>
          <p:nvPr userDrawn="1"/>
        </p:nvSpPr>
        <p:spPr>
          <a:xfrm>
            <a:off x="2971800" y="3200400"/>
            <a:ext cx="5791200" cy="782638"/>
          </a:xfrm>
          <a:prstGeom prst="rect">
            <a:avLst/>
          </a:prstGeom>
          <a:noFill/>
        </p:spPr>
        <p:txBody>
          <a:bodyPr>
            <a:prstTxWarp prst="textNoShape">
              <a:avLst/>
            </a:prstTxWarp>
          </a:bodyPr>
          <a:lstStyle/>
          <a:p>
            <a:r>
              <a:rPr lang="en-US" sz="1400">
                <a:solidFill>
                  <a:srgbClr val="6F6F6F"/>
                </a:solidFill>
                <a:ea typeface="Arial" pitchFamily="127" charset="0"/>
                <a:cs typeface="Arial" pitchFamily="127" charset="0"/>
              </a:rPr>
              <a:t>© 2024 American Society for Health Care Engineering, </a:t>
            </a:r>
            <a:br>
              <a:rPr lang="en-US" sz="1400">
                <a:solidFill>
                  <a:srgbClr val="6F6F6F"/>
                </a:solidFill>
                <a:ea typeface="Arial" pitchFamily="127" charset="0"/>
                <a:cs typeface="Arial" pitchFamily="127" charset="0"/>
              </a:rPr>
            </a:br>
            <a:r>
              <a:rPr lang="en-US" sz="1400">
                <a:solidFill>
                  <a:srgbClr val="6F6F6F"/>
                </a:solidFill>
                <a:ea typeface="Arial" pitchFamily="127" charset="0"/>
                <a:cs typeface="Arial" pitchFamily="127" charset="0"/>
              </a:rPr>
              <a:t>a professional membership group of the American Hospital Association </a:t>
            </a:r>
          </a:p>
          <a:p>
            <a:r>
              <a:rPr lang="en-US" sz="1400">
                <a:solidFill>
                  <a:srgbClr val="6F6F6F"/>
                </a:solidFill>
                <a:ea typeface="Arial" pitchFamily="127" charset="0"/>
                <a:cs typeface="Arial" pitchFamily="127" charset="0"/>
              </a:rPr>
              <a:t>155 N. </a:t>
            </a:r>
            <a:r>
              <a:rPr lang="en-US" sz="1400" err="1">
                <a:solidFill>
                  <a:srgbClr val="6F6F6F"/>
                </a:solidFill>
                <a:ea typeface="Arial" pitchFamily="127" charset="0"/>
                <a:cs typeface="Arial" pitchFamily="127" charset="0"/>
              </a:rPr>
              <a:t>Wacker</a:t>
            </a:r>
            <a:r>
              <a:rPr lang="en-US" sz="1400">
                <a:solidFill>
                  <a:srgbClr val="6F6F6F"/>
                </a:solidFill>
                <a:ea typeface="Arial" pitchFamily="127" charset="0"/>
                <a:cs typeface="Arial" pitchFamily="127" charset="0"/>
              </a:rPr>
              <a:t> Drive, Suite 400 | Chicago, IL 60606</a:t>
            </a:r>
          </a:p>
          <a:p>
            <a:r>
              <a:rPr lang="en-US" sz="1400" err="1">
                <a:solidFill>
                  <a:srgbClr val="6F6F6F"/>
                </a:solidFill>
                <a:ea typeface="Arial" pitchFamily="127" charset="0"/>
                <a:cs typeface="Arial" pitchFamily="127" charset="0"/>
              </a:rPr>
              <a:t>ashe.org</a:t>
            </a:r>
            <a:r>
              <a:rPr lang="en-US" sz="1400">
                <a:solidFill>
                  <a:srgbClr val="6F6F6F"/>
                </a:solidFill>
                <a:ea typeface="Arial" pitchFamily="127" charset="0"/>
                <a:cs typeface="Arial" pitchFamily="127" charset="0"/>
              </a:rPr>
              <a:t> | </a:t>
            </a:r>
            <a:r>
              <a:rPr lang="en-US" sz="1400" err="1">
                <a:solidFill>
                  <a:srgbClr val="6F6F6F"/>
                </a:solidFill>
                <a:ea typeface="Arial" pitchFamily="127" charset="0"/>
                <a:cs typeface="Arial" pitchFamily="127" charset="0"/>
              </a:rPr>
              <a:t>ashe@aha.org</a:t>
            </a:r>
            <a:r>
              <a:rPr lang="en-US" sz="1400">
                <a:solidFill>
                  <a:srgbClr val="6F6F6F"/>
                </a:solidFill>
                <a:ea typeface="Arial" pitchFamily="127" charset="0"/>
                <a:cs typeface="Arial" pitchFamily="127" charset="0"/>
              </a:rPr>
              <a:t> | 312-422-3800</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9000" y="4400550"/>
            <a:ext cx="1743456" cy="639764"/>
          </a:xfrm>
          <a:prstGeom prst="rect">
            <a:avLst/>
          </a:prstGeom>
        </p:spPr>
      </p:pic>
      <p:pic>
        <p:nvPicPr>
          <p:cNvPr id="3" name="Picture 2" descr="Logo&#10;&#10;Description automatically generated">
            <a:extLst>
              <a:ext uri="{FF2B5EF4-FFF2-40B4-BE49-F238E27FC236}">
                <a16:creationId xmlns:a16="http://schemas.microsoft.com/office/drawing/2014/main" id="{332AEB83-6137-C3E6-F7B6-86ED079347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71800" y="285750"/>
            <a:ext cx="2667000" cy="1168114"/>
          </a:xfrm>
          <a:prstGeom prst="rect">
            <a:avLst/>
          </a:prstGeom>
        </p:spPr>
      </p:pic>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heme" Target="../theme/theme4.xml"/><Relationship Id="rId1" Type="http://schemas.openxmlformats.org/officeDocument/2006/relationships/slideLayout" Target="../slideLayouts/slideLayout6.xml"/><Relationship Id="rId4" Type="http://schemas.openxmlformats.org/officeDocument/2006/relationships/image" Target="../media/image7.jpeg"/></Relationships>
</file>

<file path=ppt/slideMasters/_rels/slideMaster5.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heme" Target="../theme/theme5.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heme" Target="../theme/theme6.xml"/><Relationship Id="rId1" Type="http://schemas.openxmlformats.org/officeDocument/2006/relationships/slideLayout" Target="../slideLayouts/slideLayout8.xml"/><Relationship Id="rId4" Type="http://schemas.openxmlformats.org/officeDocument/2006/relationships/image" Target="../media/image10.jpeg"/></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heme" Target="../theme/theme7.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1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7" descr="ASHE_PPTtemplate_ASHEonlyversion_Final_16-9_Cover"/>
          <p:cNvPicPr>
            <a:picLocks noChangeAspect="1" noChangeArrowheads="1"/>
          </p:cNvPicPr>
          <p:nvPr/>
        </p:nvPicPr>
        <p:blipFill>
          <a:blip r:embed="rId5"/>
          <a:srcRect/>
          <a:stretch>
            <a:fillRect/>
          </a:stretch>
        </p:blipFill>
        <p:spPr bwMode="auto">
          <a:xfrm>
            <a:off x="-9471" y="0"/>
            <a:ext cx="9145588" cy="5145088"/>
          </a:xfrm>
          <a:prstGeom prst="rect">
            <a:avLst/>
          </a:prstGeom>
          <a:noFill/>
        </p:spPr>
      </p:pic>
      <p:sp>
        <p:nvSpPr>
          <p:cNvPr id="2" name="Rectangle 1">
            <a:extLst>
              <a:ext uri="{FF2B5EF4-FFF2-40B4-BE49-F238E27FC236}">
                <a16:creationId xmlns:a16="http://schemas.microsoft.com/office/drawing/2014/main" id="{FD0A7653-A64B-BBDE-DF3C-D7A56CB60F46}"/>
              </a:ext>
            </a:extLst>
          </p:cNvPr>
          <p:cNvSpPr/>
          <p:nvPr userDrawn="1"/>
        </p:nvSpPr>
        <p:spPr>
          <a:xfrm>
            <a:off x="4419600" y="697772"/>
            <a:ext cx="3200400" cy="1539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6E61C588-2596-D337-E7AD-142207409D8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038600" y="590550"/>
            <a:ext cx="3514351" cy="1539243"/>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49" r:id="rId2"/>
    <p:sldLayoutId id="2147483663" r:id="rId3"/>
  </p:sldLayoutIdLst>
  <p:txStyles>
    <p:titleStyle>
      <a:lvl1pPr algn="l" rtl="0" eaLnBrk="1" fontAlgn="base" hangingPunct="1">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eaLnBrk="1" fontAlgn="base" hangingPunct="1">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eaLnBrk="1" fontAlgn="base" hangingPunct="1">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eaLnBrk="1" fontAlgn="base" hangingPunct="1">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eaLnBrk="1" fontAlgn="base" hangingPunct="1">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eaLnBrk="1" fontAlgn="base" hangingPunct="1">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eaLnBrk="1" fontAlgn="base" hangingPunct="1">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27" descr="ASHE_PPTtemplate_AHAversion_Final_16-9_Divider"/>
          <p:cNvPicPr>
            <a:picLocks noChangeAspect="1" noChangeArrowheads="1"/>
          </p:cNvPicPr>
          <p:nvPr/>
        </p:nvPicPr>
        <p:blipFill>
          <a:blip r:embed="rId4"/>
          <a:srcRect/>
          <a:stretch>
            <a:fillRect/>
          </a:stretch>
        </p:blipFill>
        <p:spPr bwMode="auto">
          <a:xfrm>
            <a:off x="0" y="0"/>
            <a:ext cx="9144000" cy="5143500"/>
          </a:xfrm>
          <a:prstGeom prst="rect">
            <a:avLst/>
          </a:prstGeom>
          <a:noFill/>
        </p:spPr>
      </p:pic>
    </p:spTree>
    <p:custDataLst>
      <p:tags r:id="rId3"/>
    </p:custDataLst>
  </p:cSld>
  <p:clrMap bg1="lt1" tx1="dk1" bg2="lt2" tx2="dk2" accent1="accent1" accent2="accent2" accent3="accent3" accent4="accent4" accent5="accent5" accent6="accent6" hlink="hlink" folHlink="folHlink"/>
  <p:sldLayoutIdLst>
    <p:sldLayoutId id="2147483651"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1035" descr="ASHE_PPTtemplate_ASHEonlyversion_Final_16-9_Content"/>
          <p:cNvPicPr>
            <a:picLocks noChangeAspect="1" noChangeArrowheads="1"/>
          </p:cNvPicPr>
          <p:nvPr/>
        </p:nvPicPr>
        <p:blipFill>
          <a:blip r:embed="rId4"/>
          <a:srcRect/>
          <a:stretch>
            <a:fillRect/>
          </a:stretch>
        </p:blipFill>
        <p:spPr bwMode="auto">
          <a:xfrm>
            <a:off x="0" y="0"/>
            <a:ext cx="9145588" cy="5145088"/>
          </a:xfrm>
          <a:prstGeom prst="rect">
            <a:avLst/>
          </a:prstGeom>
          <a:noFill/>
        </p:spPr>
      </p:pic>
      <p:sp>
        <p:nvSpPr>
          <p:cNvPr id="5" name="Rectangle 4"/>
          <p:cNvSpPr/>
          <p:nvPr userDrawn="1"/>
        </p:nvSpPr>
        <p:spPr>
          <a:xfrm>
            <a:off x="7696200" y="4095750"/>
            <a:ext cx="1219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653"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1027" descr="ASHE_PPTtemplate_AHAversion_Final_16-9_ContentNoLogo"/>
          <p:cNvPicPr>
            <a:picLocks noChangeAspect="1" noChangeArrowheads="1"/>
          </p:cNvPicPr>
          <p:nvPr/>
        </p:nvPicPr>
        <p:blipFill>
          <a:blip r:embed="rId4"/>
          <a:srcRect/>
          <a:stretch>
            <a:fillRect/>
          </a:stretch>
        </p:blipFill>
        <p:spPr bwMode="auto">
          <a:xfrm>
            <a:off x="0" y="0"/>
            <a:ext cx="9144000" cy="5143500"/>
          </a:xfrm>
          <a:prstGeom prst="rect">
            <a:avLst/>
          </a:prstGeom>
          <a:noFill/>
        </p:spPr>
      </p:pic>
    </p:spTree>
    <p:custDataLst>
      <p:tags r:id="rId3"/>
    </p:custDataLst>
  </p:cSld>
  <p:clrMap bg1="lt1" tx1="dk1" bg2="lt2" tx2="dk2" accent1="accent1" accent2="accent2" accent3="accent3" accent4="accent4" accent5="accent5" accent6="accent6" hlink="hlink" folHlink="folHlink"/>
  <p:sldLayoutIdLst>
    <p:sldLayoutId id="2147483655"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1030" descr="ASHE_PPTtemplate_ASHEonlyversion_Final_16-9_Speaker"/>
          <p:cNvPicPr>
            <a:picLocks noChangeAspect="1" noChangeArrowheads="1"/>
          </p:cNvPicPr>
          <p:nvPr/>
        </p:nvPicPr>
        <p:blipFill>
          <a:blip r:embed="rId4"/>
          <a:srcRect/>
          <a:stretch>
            <a:fillRect/>
          </a:stretch>
        </p:blipFill>
        <p:spPr bwMode="auto">
          <a:xfrm>
            <a:off x="0" y="0"/>
            <a:ext cx="9145588" cy="5145088"/>
          </a:xfrm>
          <a:prstGeom prst="rect">
            <a:avLst/>
          </a:prstGeom>
          <a:noFill/>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772400" y="4412498"/>
            <a:ext cx="1141049" cy="521452"/>
          </a:xfrm>
          <a:prstGeom prst="rect">
            <a:avLst/>
          </a:prstGeom>
        </p:spPr>
      </p:pic>
      <p:sp>
        <p:nvSpPr>
          <p:cNvPr id="5" name="Rectangle 4"/>
          <p:cNvSpPr/>
          <p:nvPr userDrawn="1"/>
        </p:nvSpPr>
        <p:spPr>
          <a:xfrm>
            <a:off x="7696200" y="4400550"/>
            <a:ext cx="12192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3"/>
    </p:custDataLst>
  </p:cSld>
  <p:clrMap bg1="lt1" tx1="dk1" bg2="lt2" tx2="dk2" accent1="accent1" accent2="accent2" accent3="accent3" accent4="accent4" accent5="accent5" accent6="accent6" hlink="hlink" folHlink="folHlink"/>
  <p:sldLayoutIdLst>
    <p:sldLayoutId id="2147483657"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descr="ASHE_PPTtemplate_AHAversion_Final_16-9_SpeakerNoLogo"/>
          <p:cNvPicPr>
            <a:picLocks noChangeAspect="1" noChangeArrowheads="1"/>
          </p:cNvPicPr>
          <p:nvPr/>
        </p:nvPicPr>
        <p:blipFill>
          <a:blip r:embed="rId4"/>
          <a:srcRect/>
          <a:stretch>
            <a:fillRect/>
          </a:stretch>
        </p:blipFill>
        <p:spPr bwMode="auto">
          <a:xfrm>
            <a:off x="0" y="0"/>
            <a:ext cx="9144000" cy="5143500"/>
          </a:xfrm>
          <a:prstGeom prst="rect">
            <a:avLst/>
          </a:prstGeom>
          <a:noFill/>
        </p:spPr>
      </p:pic>
    </p:spTree>
    <p:custDataLst>
      <p:tags r:id="rId3"/>
    </p:custDataLst>
  </p:cSld>
  <p:clrMap bg1="lt1" tx1="dk1" bg2="lt2" tx2="dk2" accent1="accent1" accent2="accent2" accent3="accent3" accent4="accent4" accent5="accent5" accent6="accent6" hlink="hlink" folHlink="folHlink"/>
  <p:sldLayoutIdLst>
    <p:sldLayoutId id="2147483659"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4" descr="ASHE_PPTtemplate_ASHEonlyversion_Final_16-9_Closing"/>
          <p:cNvPicPr>
            <a:picLocks noChangeAspect="1" noChangeArrowheads="1"/>
          </p:cNvPicPr>
          <p:nvPr/>
        </p:nvPicPr>
        <p:blipFill>
          <a:blip r:embed="rId4"/>
          <a:srcRect/>
          <a:stretch>
            <a:fillRect/>
          </a:stretch>
        </p:blipFill>
        <p:spPr bwMode="auto">
          <a:xfrm>
            <a:off x="0" y="0"/>
            <a:ext cx="9145588" cy="5145088"/>
          </a:xfrm>
          <a:prstGeom prst="rect">
            <a:avLst/>
          </a:prstGeom>
          <a:noFill/>
        </p:spPr>
      </p:pic>
      <p:sp>
        <p:nvSpPr>
          <p:cNvPr id="2" name="Rectangle 1"/>
          <p:cNvSpPr/>
          <p:nvPr userDrawn="1"/>
        </p:nvSpPr>
        <p:spPr>
          <a:xfrm>
            <a:off x="7620000" y="4248150"/>
            <a:ext cx="14478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10;&#10;Description automatically generated">
            <a:extLst>
              <a:ext uri="{FF2B5EF4-FFF2-40B4-BE49-F238E27FC236}">
                <a16:creationId xmlns:a16="http://schemas.microsoft.com/office/drawing/2014/main" id="{2648430A-3302-FFCB-6257-D767B462B23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42212" y="4482035"/>
            <a:ext cx="1456968" cy="595584"/>
          </a:xfrm>
          <a:prstGeom prst="rect">
            <a:avLst/>
          </a:prstGeom>
        </p:spPr>
      </p:pic>
    </p:spTree>
    <p:custDataLst>
      <p:tags r:id="rId3"/>
    </p:custDataLst>
  </p:cSld>
  <p:clrMap bg1="lt1" tx1="dk1" bg2="lt2" tx2="dk2" accent1="accent1" accent2="accent2" accent3="accent3" accent4="accent4" accent5="accent5" accent6="accent6" hlink="hlink" folHlink="folHlink"/>
  <p:sldLayoutIdLst>
    <p:sldLayoutId id="2147483661" r:id="rId1"/>
  </p:sldLayoutIdLst>
  <p:txStyles>
    <p:titleStyle>
      <a:lvl1pPr algn="l" rtl="0" fontAlgn="base">
        <a:spcBef>
          <a:spcPct val="0"/>
        </a:spcBef>
        <a:spcAft>
          <a:spcPct val="0"/>
        </a:spcAft>
        <a:defRPr sz="3600" kern="1200">
          <a:solidFill>
            <a:srgbClr val="00529B"/>
          </a:solidFill>
          <a:latin typeface="Arial" panose="020B0604020202020204" pitchFamily="34" charset="0"/>
          <a:ea typeface="ＭＳ Ｐゴシック" pitchFamily="127" charset="-128"/>
          <a:cs typeface="ＭＳ Ｐゴシック" pitchFamily="127" charset="-128"/>
        </a:defRPr>
      </a:lvl1pPr>
      <a:lvl2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2pPr>
      <a:lvl3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3pPr>
      <a:lvl4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4pPr>
      <a:lvl5pPr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5pPr>
      <a:lvl6pPr marL="4572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6pPr>
      <a:lvl7pPr marL="9144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7pPr>
      <a:lvl8pPr marL="13716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8pPr>
      <a:lvl9pPr marL="1828800" algn="l" rtl="0" fontAlgn="base">
        <a:spcBef>
          <a:spcPct val="0"/>
        </a:spcBef>
        <a:spcAft>
          <a:spcPct val="0"/>
        </a:spcAft>
        <a:defRPr sz="3600">
          <a:solidFill>
            <a:srgbClr val="00529B"/>
          </a:solidFill>
          <a:latin typeface="Arial"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2800" kern="1200">
          <a:solidFill>
            <a:srgbClr val="6F6F6F"/>
          </a:solidFill>
          <a:latin typeface="Arial" panose="020B0604020202020204" pitchFamily="34" charset="0"/>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400" kern="1200">
          <a:solidFill>
            <a:srgbClr val="6F6F6F"/>
          </a:solidFill>
          <a:latin typeface="Arial" panose="020B0604020202020204" pitchFamily="34" charset="0"/>
          <a:ea typeface="ＭＳ Ｐゴシック" pitchFamily="127" charset="-128"/>
          <a:cs typeface="ＭＳ Ｐゴシック" pitchFamily="127" charset="-128"/>
        </a:defRPr>
      </a:lvl2pPr>
      <a:lvl3pPr marL="1143000" indent="-228600" algn="l" rtl="0" fontAlgn="base">
        <a:spcBef>
          <a:spcPct val="20000"/>
        </a:spcBef>
        <a:spcAft>
          <a:spcPct val="0"/>
        </a:spcAft>
        <a:buFont typeface="Arial" pitchFamily="127" charset="0"/>
        <a:buChar char="•"/>
        <a:defRPr sz="2000" kern="1200">
          <a:solidFill>
            <a:srgbClr val="6F6F6F"/>
          </a:solidFill>
          <a:latin typeface="Arial" panose="020B0604020202020204" pitchFamily="34" charset="0"/>
          <a:ea typeface="ＭＳ Ｐゴシック" pitchFamily="127" charset="-128"/>
          <a:cs typeface="ＭＳ Ｐゴシック" pitchFamily="127" charset="-128"/>
        </a:defRPr>
      </a:lvl3pPr>
      <a:lvl4pPr marL="16002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4pPr>
      <a:lvl5pPr marL="2057400" indent="-228600" algn="l" rtl="0" fontAlgn="base">
        <a:spcBef>
          <a:spcPct val="20000"/>
        </a:spcBef>
        <a:spcAft>
          <a:spcPct val="0"/>
        </a:spcAft>
        <a:buFont typeface="Arial" pitchFamily="127" charset="0"/>
        <a:buChar char="»"/>
        <a:defRPr kern="1200">
          <a:solidFill>
            <a:srgbClr val="6F6F6F"/>
          </a:solidFill>
          <a:latin typeface="Arial" panose="020B0604020202020204" pitchFamily="34" charset="0"/>
          <a:ea typeface="ＭＳ Ｐゴシック" pitchFamily="127" charset="-128"/>
          <a:cs typeface="ＭＳ Ｐゴシック" pitchFamily="127" charset="-128"/>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ashe.org/chapters"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mailto:awallace@aha.org"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nam11.safelinks.protection.outlook.com/?url=https%3A%2F%2Fosr.ashrae.org%2Fdefault.aspx&amp;data=05%7C02%7Cjflannery%40aha.org%7C811bfd21074943b1aa5808dc3473bec6%7Cb9119340beb74e5e84b23cc18f7b36a6%7C0%7C0%7C638442918965582661%7CUnknown%7CTWFpbGZsb3d8eyJWIjoiMC4wLjAwMDAiLCJQIjoiV2luMzIiLCJBTiI6Ik1haWwiLCJXVCI6Mn0%3D%7C0%7C%7C%7C&amp;sdata=uw88R2edKjM%2BtTXx15G5B%2FfNioIN4g1etN4iRkelsjk%3D&amp;reserved=0"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app.smartsheet.com/b/form/291139a821d44f0db0b30f9ae9a8ee24"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ashe.org/energytocare/awards-overview"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s://app.smartsheet.com/b/form/c6e21159524049b98c46c8514b689b48"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aha.org/sustainability/sustainability-accelerator-toolkit"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hyperlink" Target="https://www.iccsafe.org/products-and-services/i-codes/code-development-process/2024-2026-group-a/"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signupgenius.com/go/10C0E4CA9A72EA2FDC70-48343964-pdc2024#/"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99" y="2343150"/>
            <a:ext cx="6477001" cy="1021556"/>
          </a:xfrm>
        </p:spPr>
        <p:txBody>
          <a:bodyPr/>
          <a:lstStyle/>
          <a:p>
            <a:r>
              <a:rPr lang="en-US">
                <a:latin typeface="Arial"/>
                <a:ea typeface="ＭＳ Ｐゴシック"/>
              </a:rPr>
              <a:t>Q1 ASHE Chapter </a:t>
            </a:r>
            <a:br>
              <a:rPr lang="en-US">
                <a:latin typeface="Arial"/>
                <a:ea typeface="ＭＳ Ｐゴシック"/>
              </a:rPr>
            </a:br>
            <a:r>
              <a:rPr lang="en-US">
                <a:latin typeface="Arial"/>
                <a:ea typeface="ＭＳ Ｐゴシック"/>
              </a:rPr>
              <a:t>Leader and Liaison Call</a:t>
            </a:r>
            <a:endParaRPr lang="en-US"/>
          </a:p>
        </p:txBody>
      </p:sp>
      <p:sp>
        <p:nvSpPr>
          <p:cNvPr id="3" name="Text Placeholder 2"/>
          <p:cNvSpPr>
            <a:spLocks noGrp="1"/>
          </p:cNvSpPr>
          <p:nvPr>
            <p:ph type="body" idx="1"/>
          </p:nvPr>
        </p:nvSpPr>
        <p:spPr>
          <a:xfrm>
            <a:off x="2646090" y="3539408"/>
            <a:ext cx="6477001" cy="673894"/>
          </a:xfrm>
        </p:spPr>
        <p:txBody>
          <a:bodyPr/>
          <a:lstStyle/>
          <a:p>
            <a:r>
              <a:rPr lang="en-US">
                <a:latin typeface="Arial"/>
                <a:ea typeface="ＭＳ Ｐゴシック"/>
              </a:rPr>
              <a:t>March 6, 2024</a:t>
            </a:r>
            <a:endParaRPr lang="en-US"/>
          </a:p>
        </p:txBody>
      </p:sp>
    </p:spTree>
    <p:custDataLst>
      <p:tags r:id="rId1"/>
    </p:custDataLst>
    <p:extLst>
      <p:ext uri="{BB962C8B-B14F-4D97-AF65-F5344CB8AC3E}">
        <p14:creationId xmlns:p14="http://schemas.microsoft.com/office/powerpoint/2010/main" val="140038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FD05B-1795-79B6-9226-918F0528E1E3}"/>
              </a:ext>
            </a:extLst>
          </p:cNvPr>
          <p:cNvSpPr>
            <a:spLocks noGrp="1"/>
          </p:cNvSpPr>
          <p:nvPr>
            <p:ph type="title"/>
          </p:nvPr>
        </p:nvSpPr>
        <p:spPr/>
        <p:txBody>
          <a:bodyPr/>
          <a:lstStyle/>
          <a:p>
            <a:r>
              <a:rPr lang="en-US"/>
              <a:t>Chapter Web Updates</a:t>
            </a:r>
          </a:p>
        </p:txBody>
      </p:sp>
    </p:spTree>
    <p:extLst>
      <p:ext uri="{BB962C8B-B14F-4D97-AF65-F5344CB8AC3E}">
        <p14:creationId xmlns:p14="http://schemas.microsoft.com/office/powerpoint/2010/main" val="2413203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C39C5-31E6-F965-CB0A-6FEEACA2DFAF}"/>
              </a:ext>
            </a:extLst>
          </p:cNvPr>
          <p:cNvSpPr>
            <a:spLocks noGrp="1"/>
          </p:cNvSpPr>
          <p:nvPr>
            <p:ph type="title"/>
          </p:nvPr>
        </p:nvSpPr>
        <p:spPr/>
        <p:txBody>
          <a:bodyPr/>
          <a:lstStyle/>
          <a:p>
            <a:r>
              <a:rPr lang="en-US"/>
              <a:t>Chapter Web Updates</a:t>
            </a:r>
          </a:p>
        </p:txBody>
      </p:sp>
      <p:sp>
        <p:nvSpPr>
          <p:cNvPr id="3" name="Text Placeholder 2">
            <a:extLst>
              <a:ext uri="{FF2B5EF4-FFF2-40B4-BE49-F238E27FC236}">
                <a16:creationId xmlns:a16="http://schemas.microsoft.com/office/drawing/2014/main" id="{359BC43B-EE96-5CC2-874B-7898D867BA3C}"/>
              </a:ext>
            </a:extLst>
          </p:cNvPr>
          <p:cNvSpPr>
            <a:spLocks noGrp="1"/>
          </p:cNvSpPr>
          <p:nvPr>
            <p:ph type="body" sz="quarter" idx="11"/>
          </p:nvPr>
        </p:nvSpPr>
        <p:spPr>
          <a:xfrm>
            <a:off x="457200" y="1051560"/>
            <a:ext cx="8229600" cy="3044190"/>
          </a:xfrm>
        </p:spPr>
        <p:txBody>
          <a:bodyPr/>
          <a:lstStyle/>
          <a:p>
            <a:pPr>
              <a:spcAft>
                <a:spcPts val="600"/>
              </a:spcAft>
            </a:pPr>
            <a:r>
              <a:rPr lang="fr-FR" err="1"/>
              <a:t>Chapter</a:t>
            </a:r>
            <a:r>
              <a:rPr lang="fr-FR"/>
              <a:t> </a:t>
            </a:r>
            <a:r>
              <a:rPr lang="fr-FR" err="1"/>
              <a:t>website</a:t>
            </a:r>
            <a:r>
              <a:rPr lang="fr-FR"/>
              <a:t> </a:t>
            </a:r>
            <a:r>
              <a:rPr lang="fr-FR" err="1"/>
              <a:t>redesign</a:t>
            </a:r>
            <a:r>
              <a:rPr lang="fr-FR"/>
              <a:t> </a:t>
            </a:r>
            <a:r>
              <a:rPr lang="fr-FR" err="1"/>
              <a:t>underway</a:t>
            </a:r>
            <a:r>
              <a:rPr lang="fr-FR"/>
              <a:t>!</a:t>
            </a:r>
          </a:p>
          <a:p>
            <a:pPr>
              <a:spcAft>
                <a:spcPts val="600"/>
              </a:spcAft>
            </a:pPr>
            <a:r>
              <a:rPr lang="fr-FR" err="1"/>
              <a:t>Demo</a:t>
            </a:r>
            <a:r>
              <a:rPr lang="fr-FR"/>
              <a:t> of new/</a:t>
            </a:r>
            <a:r>
              <a:rPr lang="fr-FR" err="1"/>
              <a:t>revised</a:t>
            </a:r>
            <a:r>
              <a:rPr lang="fr-FR"/>
              <a:t> pages:</a:t>
            </a:r>
          </a:p>
          <a:p>
            <a:pPr lvl="1">
              <a:spcAft>
                <a:spcPts val="600"/>
              </a:spcAft>
            </a:pPr>
            <a:r>
              <a:rPr lang="fr-FR" sz="1600" err="1"/>
              <a:t>Chapter</a:t>
            </a:r>
            <a:r>
              <a:rPr lang="fr-FR" sz="1600"/>
              <a:t> Leader and Support Staff Resource Center</a:t>
            </a:r>
          </a:p>
          <a:p>
            <a:pPr lvl="1">
              <a:spcAft>
                <a:spcPts val="600"/>
              </a:spcAft>
            </a:pPr>
            <a:r>
              <a:rPr lang="fr-FR" sz="1600" err="1"/>
              <a:t>Chapter</a:t>
            </a:r>
            <a:r>
              <a:rPr lang="fr-FR" sz="1600"/>
              <a:t> Contacts Update </a:t>
            </a:r>
            <a:r>
              <a:rPr lang="fr-FR" sz="1600" err="1"/>
              <a:t>Form</a:t>
            </a:r>
            <a:endParaRPr lang="fr-FR" sz="1600"/>
          </a:p>
          <a:p>
            <a:pPr lvl="1">
              <a:spcAft>
                <a:spcPts val="600"/>
              </a:spcAft>
            </a:pPr>
            <a:r>
              <a:rPr lang="fr-FR" sz="1600" err="1"/>
              <a:t>Chapter</a:t>
            </a:r>
            <a:r>
              <a:rPr lang="fr-FR" sz="1600"/>
              <a:t> </a:t>
            </a:r>
            <a:r>
              <a:rPr lang="fr-FR" sz="1600" err="1"/>
              <a:t>Calendar</a:t>
            </a:r>
            <a:endParaRPr lang="fr-FR" sz="1600"/>
          </a:p>
          <a:p>
            <a:pPr lvl="1">
              <a:spcAft>
                <a:spcPts val="600"/>
              </a:spcAft>
            </a:pPr>
            <a:r>
              <a:rPr lang="en-US" sz="1600"/>
              <a:t>Chapter Communications and Meeting Recordings</a:t>
            </a:r>
            <a:endParaRPr lang="en-US"/>
          </a:p>
          <a:p>
            <a:endParaRPr lang="en-US"/>
          </a:p>
          <a:p>
            <a:endParaRPr lang="en-US"/>
          </a:p>
          <a:p>
            <a:pPr marL="0" indent="0" algn="ctr">
              <a:buNone/>
            </a:pPr>
            <a:r>
              <a:rPr lang="en-US" b="1"/>
              <a:t>Access the Chapter website at </a:t>
            </a:r>
            <a:r>
              <a:rPr lang="en-US" b="1">
                <a:hlinkClick r:id="rId2">
                  <a:extLst>
                    <a:ext uri="{A12FA001-AC4F-418D-AE19-62706E023703}">
                      <ahyp:hlinkClr xmlns:ahyp="http://schemas.microsoft.com/office/drawing/2018/hyperlinkcolor" val="tx"/>
                    </a:ext>
                  </a:extLst>
                </a:hlinkClick>
              </a:rPr>
              <a:t>ashe.org/chapters</a:t>
            </a:r>
            <a:endParaRPr lang="en-US" b="1"/>
          </a:p>
        </p:txBody>
      </p:sp>
    </p:spTree>
    <p:extLst>
      <p:ext uri="{BB962C8B-B14F-4D97-AF65-F5344CB8AC3E}">
        <p14:creationId xmlns:p14="http://schemas.microsoft.com/office/powerpoint/2010/main" val="2267769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C707-DC54-0AAF-BA58-881005F9C5EE}"/>
              </a:ext>
            </a:extLst>
          </p:cNvPr>
          <p:cNvSpPr>
            <a:spLocks noGrp="1"/>
          </p:cNvSpPr>
          <p:nvPr>
            <p:ph type="title"/>
          </p:nvPr>
        </p:nvSpPr>
        <p:spPr/>
        <p:txBody>
          <a:bodyPr/>
          <a:lstStyle/>
          <a:p>
            <a:r>
              <a:rPr lang="en-US"/>
              <a:t>ASHE, PGH, AAMC Academic Medical Center Sustainability Community</a:t>
            </a:r>
          </a:p>
        </p:txBody>
      </p:sp>
    </p:spTree>
    <p:extLst>
      <p:ext uri="{BB962C8B-B14F-4D97-AF65-F5344CB8AC3E}">
        <p14:creationId xmlns:p14="http://schemas.microsoft.com/office/powerpoint/2010/main" val="444169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123AE-3322-A3E4-EAEB-51DC7CB033E1}"/>
              </a:ext>
            </a:extLst>
          </p:cNvPr>
          <p:cNvSpPr>
            <a:spLocks noGrp="1"/>
          </p:cNvSpPr>
          <p:nvPr>
            <p:ph type="title"/>
          </p:nvPr>
        </p:nvSpPr>
        <p:spPr/>
        <p:txBody>
          <a:bodyPr/>
          <a:lstStyle/>
          <a:p>
            <a:r>
              <a:rPr lang="en-US" b="0" i="0" u="none" strike="noStrike">
                <a:solidFill>
                  <a:srgbClr val="003087"/>
                </a:solidFill>
                <a:effectLst/>
                <a:latin typeface="Arial" panose="020B0604020202020204" pitchFamily="34" charset="0"/>
              </a:rPr>
              <a:t>AMC Sustainability Interest Group</a:t>
            </a:r>
            <a:r>
              <a:rPr lang="en-US" b="0" i="0">
                <a:solidFill>
                  <a:srgbClr val="000000"/>
                </a:solidFill>
                <a:effectLst/>
                <a:latin typeface="Arial" panose="020B0604020202020204" pitchFamily="34" charset="0"/>
              </a:rPr>
              <a:t>​</a:t>
            </a:r>
            <a:endParaRPr lang="en-US"/>
          </a:p>
        </p:txBody>
      </p:sp>
      <p:sp>
        <p:nvSpPr>
          <p:cNvPr id="3" name="Text Placeholder 2">
            <a:extLst>
              <a:ext uri="{FF2B5EF4-FFF2-40B4-BE49-F238E27FC236}">
                <a16:creationId xmlns:a16="http://schemas.microsoft.com/office/drawing/2014/main" id="{A04EEB07-B403-C973-AB42-8A6CB3D9A163}"/>
              </a:ext>
            </a:extLst>
          </p:cNvPr>
          <p:cNvSpPr>
            <a:spLocks noGrp="1"/>
          </p:cNvSpPr>
          <p:nvPr>
            <p:ph type="body" sz="quarter" idx="11"/>
          </p:nvPr>
        </p:nvSpPr>
        <p:spPr>
          <a:xfrm>
            <a:off x="457200" y="895350"/>
            <a:ext cx="8229600" cy="3196590"/>
          </a:xfrm>
        </p:spPr>
        <p:txBody>
          <a:bodyPr/>
          <a:lstStyle/>
          <a:p>
            <a:pPr algn="l" rtl="0" fontAlgn="base">
              <a:lnSpc>
                <a:spcPct val="150000"/>
              </a:lnSpc>
              <a:buFont typeface="Arial" panose="020B0604020202020204" pitchFamily="34" charset="0"/>
              <a:buChar char="•"/>
            </a:pPr>
            <a:r>
              <a:rPr lang="en-US" sz="1800" b="0" i="0" u="none" strike="noStrike">
                <a:solidFill>
                  <a:srgbClr val="003087"/>
                </a:solidFill>
                <a:effectLst/>
                <a:latin typeface="Arial" panose="020B0604020202020204" pitchFamily="34" charset="0"/>
              </a:rPr>
              <a:t>Collaborative community supported by ASHE, the Association of American Medical Colleges (AAMC), and Practice </a:t>
            </a:r>
            <a:r>
              <a:rPr lang="en-US" sz="1800" b="0" i="0" u="none" strike="noStrike" err="1">
                <a:solidFill>
                  <a:srgbClr val="003087"/>
                </a:solidFill>
                <a:effectLst/>
                <a:latin typeface="Arial" panose="020B0604020202020204" pitchFamily="34" charset="0"/>
              </a:rPr>
              <a:t>Greenhealth</a:t>
            </a:r>
            <a:r>
              <a:rPr lang="en-US" sz="1800" b="0" i="0">
                <a:solidFill>
                  <a:srgbClr val="3F3F3F"/>
                </a:solidFill>
                <a:effectLst/>
                <a:latin typeface="Arial" panose="020B0604020202020204" pitchFamily="34" charset="0"/>
              </a:rPr>
              <a:t>​</a:t>
            </a:r>
            <a:endParaRPr lang="en-US" b="0" i="0">
              <a:solidFill>
                <a:srgbClr val="3F3F3F"/>
              </a:solidFill>
              <a:effectLst/>
              <a:latin typeface="Arial" panose="020B0604020202020204" pitchFamily="34" charset="0"/>
            </a:endParaRPr>
          </a:p>
          <a:p>
            <a:pPr lvl="1">
              <a:lnSpc>
                <a:spcPct val="150000"/>
              </a:lnSpc>
              <a:buFont typeface="Arial" panose="020B0604020202020204" pitchFamily="34" charset="0"/>
              <a:buChar char="•"/>
            </a:pPr>
            <a:r>
              <a:rPr lang="en-US" sz="1600" b="0" i="0" u="none" strike="noStrike">
                <a:solidFill>
                  <a:srgbClr val="003087"/>
                </a:solidFill>
                <a:effectLst/>
                <a:latin typeface="Arial" panose="020B0604020202020204" pitchFamily="34" charset="0"/>
              </a:rPr>
              <a:t>Bimonthly meetings to connect on critical topics of sustainability and climate action specific to academic medicine. </a:t>
            </a:r>
            <a:r>
              <a:rPr lang="en-US" sz="1600" b="0" i="0">
                <a:solidFill>
                  <a:srgbClr val="3F3F3F"/>
                </a:solidFill>
                <a:effectLst/>
                <a:latin typeface="Arial" panose="020B0604020202020204" pitchFamily="34" charset="0"/>
              </a:rPr>
              <a:t>​</a:t>
            </a:r>
          </a:p>
          <a:p>
            <a:pPr lvl="1">
              <a:lnSpc>
                <a:spcPct val="150000"/>
              </a:lnSpc>
              <a:buFont typeface="Arial" panose="020B0604020202020204" pitchFamily="34" charset="0"/>
              <a:buChar char="•"/>
            </a:pPr>
            <a:r>
              <a:rPr lang="en-US" sz="1600" b="0" i="0" u="none" strike="noStrike">
                <a:solidFill>
                  <a:srgbClr val="003087"/>
                </a:solidFill>
                <a:effectLst/>
                <a:latin typeface="Arial" panose="020B0604020202020204" pitchFamily="34" charset="0"/>
              </a:rPr>
              <a:t>Online platform to connect, share, and learn virtually.</a:t>
            </a:r>
            <a:r>
              <a:rPr lang="en-US" sz="1600" b="0" i="0">
                <a:solidFill>
                  <a:srgbClr val="3F3F3F"/>
                </a:solidFill>
                <a:effectLst/>
                <a:latin typeface="Arial" panose="020B0604020202020204" pitchFamily="34" charset="0"/>
              </a:rPr>
              <a:t>​</a:t>
            </a:r>
          </a:p>
          <a:p>
            <a:pPr lvl="1">
              <a:lnSpc>
                <a:spcPct val="150000"/>
              </a:lnSpc>
              <a:buFont typeface="Arial" panose="020B0604020202020204" pitchFamily="34" charset="0"/>
              <a:buChar char="•"/>
            </a:pPr>
            <a:r>
              <a:rPr lang="en-US" sz="1600" b="0" i="0" u="none" strike="noStrike">
                <a:solidFill>
                  <a:srgbClr val="003087"/>
                </a:solidFill>
                <a:effectLst/>
                <a:latin typeface="Arial" panose="020B0604020202020204" pitchFamily="34" charset="0"/>
              </a:rPr>
              <a:t>Over 210 current members.</a:t>
            </a:r>
            <a:r>
              <a:rPr lang="en-US" sz="1600" b="0" i="0">
                <a:solidFill>
                  <a:srgbClr val="3F3F3F"/>
                </a:solidFill>
                <a:effectLst/>
                <a:latin typeface="Arial" panose="020B0604020202020204" pitchFamily="34" charset="0"/>
              </a:rPr>
              <a:t>​</a:t>
            </a:r>
          </a:p>
          <a:p>
            <a:pPr lvl="1">
              <a:lnSpc>
                <a:spcPct val="150000"/>
              </a:lnSpc>
              <a:buFont typeface="Arial" panose="020B0604020202020204" pitchFamily="34" charset="0"/>
              <a:buChar char="•"/>
            </a:pPr>
            <a:r>
              <a:rPr lang="en-US" sz="1600" b="0" i="0" u="none" strike="noStrike">
                <a:solidFill>
                  <a:srgbClr val="003087"/>
                </a:solidFill>
                <a:effectLst/>
                <a:latin typeface="Arial" panose="020B0604020202020204" pitchFamily="34" charset="0"/>
              </a:rPr>
              <a:t>In-person opportunities at national meetings such as </a:t>
            </a:r>
            <a:r>
              <a:rPr lang="en-US" sz="1600" b="0" i="0" u="none" strike="noStrike" err="1">
                <a:solidFill>
                  <a:srgbClr val="003087"/>
                </a:solidFill>
                <a:effectLst/>
                <a:latin typeface="Arial" panose="020B0604020202020204" pitchFamily="34" charset="0"/>
              </a:rPr>
              <a:t>CleanMed</a:t>
            </a:r>
            <a:r>
              <a:rPr lang="en-US" sz="1600" b="0" i="0" u="none" strike="noStrike">
                <a:solidFill>
                  <a:srgbClr val="003087"/>
                </a:solidFill>
                <a:effectLst/>
                <a:latin typeface="Arial" panose="020B0604020202020204" pitchFamily="34" charset="0"/>
              </a:rPr>
              <a:t>, ASHE Conferences, and AAMC Annual Meeting. </a:t>
            </a:r>
            <a:endParaRPr lang="en-US" sz="1600" b="0" i="0">
              <a:solidFill>
                <a:srgbClr val="3F3F3F"/>
              </a:solidFill>
              <a:effectLst/>
              <a:latin typeface="Arial" panose="020B0604020202020204" pitchFamily="34" charset="0"/>
            </a:endParaRPr>
          </a:p>
          <a:p>
            <a:endParaRPr lang="en-US"/>
          </a:p>
        </p:txBody>
      </p:sp>
    </p:spTree>
    <p:extLst>
      <p:ext uri="{BB962C8B-B14F-4D97-AF65-F5344CB8AC3E}">
        <p14:creationId xmlns:p14="http://schemas.microsoft.com/office/powerpoint/2010/main" val="754290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6FB5B-85DD-868B-22D4-14F418BE466B}"/>
              </a:ext>
            </a:extLst>
          </p:cNvPr>
          <p:cNvSpPr>
            <a:spLocks noGrp="1"/>
          </p:cNvSpPr>
          <p:nvPr>
            <p:ph type="title"/>
          </p:nvPr>
        </p:nvSpPr>
        <p:spPr/>
        <p:txBody>
          <a:bodyPr/>
          <a:lstStyle/>
          <a:p>
            <a:r>
              <a:rPr lang="en-US" b="0" i="0" u="none" strike="noStrike">
                <a:solidFill>
                  <a:srgbClr val="003087"/>
                </a:solidFill>
                <a:effectLst/>
                <a:latin typeface="Arial" panose="020B0604020202020204" pitchFamily="34" charset="0"/>
              </a:rPr>
              <a:t>AMC Sustainability Interest Group</a:t>
            </a:r>
            <a:r>
              <a:rPr lang="en-US" b="0" i="0">
                <a:solidFill>
                  <a:srgbClr val="000000"/>
                </a:solidFill>
                <a:effectLst/>
                <a:latin typeface="Arial" panose="020B0604020202020204" pitchFamily="34" charset="0"/>
              </a:rPr>
              <a:t>​</a:t>
            </a:r>
            <a:endParaRPr lang="en-US" sz="3200"/>
          </a:p>
        </p:txBody>
      </p:sp>
      <p:sp>
        <p:nvSpPr>
          <p:cNvPr id="3" name="Text Placeholder 2">
            <a:extLst>
              <a:ext uri="{FF2B5EF4-FFF2-40B4-BE49-F238E27FC236}">
                <a16:creationId xmlns:a16="http://schemas.microsoft.com/office/drawing/2014/main" id="{6CAF0766-E42C-2BD0-C89C-16725006F3BB}"/>
              </a:ext>
            </a:extLst>
          </p:cNvPr>
          <p:cNvSpPr>
            <a:spLocks noGrp="1"/>
          </p:cNvSpPr>
          <p:nvPr>
            <p:ph type="body" sz="quarter" idx="11"/>
          </p:nvPr>
        </p:nvSpPr>
        <p:spPr/>
        <p:txBody>
          <a:bodyPr/>
          <a:lstStyle/>
          <a:p>
            <a:pPr>
              <a:lnSpc>
                <a:spcPct val="150000"/>
              </a:lnSpc>
            </a:pPr>
            <a:r>
              <a:rPr lang="en-US"/>
              <a:t>Last event was held yesterday, Tuesday, March 5</a:t>
            </a:r>
            <a:r>
              <a:rPr lang="en-US" baseline="30000"/>
              <a:t>th</a:t>
            </a:r>
            <a:r>
              <a:rPr lang="en-US"/>
              <a:t>.</a:t>
            </a:r>
          </a:p>
          <a:p>
            <a:pPr lvl="1">
              <a:lnSpc>
                <a:spcPct val="150000"/>
              </a:lnSpc>
            </a:pPr>
            <a:r>
              <a:rPr lang="en-US" sz="1600"/>
              <a:t>Welcomed a guest speaker who presented on microgrids and their application for academic medical centers.</a:t>
            </a:r>
          </a:p>
          <a:p>
            <a:pPr lvl="2">
              <a:lnSpc>
                <a:spcPct val="150000"/>
              </a:lnSpc>
            </a:pPr>
            <a:r>
              <a:rPr lang="en-US" sz="1600"/>
              <a:t>Recording is available in the online community </a:t>
            </a:r>
          </a:p>
          <a:p>
            <a:pPr>
              <a:lnSpc>
                <a:spcPct val="150000"/>
              </a:lnSpc>
            </a:pPr>
            <a:r>
              <a:rPr lang="en-US" sz="1600"/>
              <a:t>If you, or members of your chapter, are affiliated with an Academic Medical Center and wish to get involved, reach out to </a:t>
            </a:r>
            <a:r>
              <a:rPr lang="en-US" sz="1600">
                <a:hlinkClick r:id="rId2"/>
              </a:rPr>
              <a:t>awallace@aha.org</a:t>
            </a:r>
            <a:r>
              <a:rPr lang="en-US" sz="1600"/>
              <a:t> for more details. </a:t>
            </a:r>
          </a:p>
          <a:p>
            <a:pPr lvl="2">
              <a:lnSpc>
                <a:spcPct val="150000"/>
              </a:lnSpc>
            </a:pPr>
            <a:endParaRPr lang="en-US" sz="1600"/>
          </a:p>
        </p:txBody>
      </p:sp>
    </p:spTree>
    <p:extLst>
      <p:ext uri="{BB962C8B-B14F-4D97-AF65-F5344CB8AC3E}">
        <p14:creationId xmlns:p14="http://schemas.microsoft.com/office/powerpoint/2010/main" val="1733545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60E36-42DE-C259-AEDB-A6046CB3E6A1}"/>
              </a:ext>
            </a:extLst>
          </p:cNvPr>
          <p:cNvSpPr>
            <a:spLocks noGrp="1"/>
          </p:cNvSpPr>
          <p:nvPr>
            <p:ph type="title"/>
          </p:nvPr>
        </p:nvSpPr>
        <p:spPr/>
        <p:txBody>
          <a:bodyPr/>
          <a:lstStyle/>
          <a:p>
            <a:r>
              <a:rPr lang="en-US"/>
              <a:t>ASHRAE Update</a:t>
            </a:r>
          </a:p>
        </p:txBody>
      </p:sp>
    </p:spTree>
    <p:extLst>
      <p:ext uri="{BB962C8B-B14F-4D97-AF65-F5344CB8AC3E}">
        <p14:creationId xmlns:p14="http://schemas.microsoft.com/office/powerpoint/2010/main" val="558522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CFF4-CFF9-AB93-5454-5FC5F930743B}"/>
              </a:ext>
            </a:extLst>
          </p:cNvPr>
          <p:cNvSpPr>
            <a:spLocks noGrp="1"/>
          </p:cNvSpPr>
          <p:nvPr>
            <p:ph type="title"/>
          </p:nvPr>
        </p:nvSpPr>
        <p:spPr/>
        <p:txBody>
          <a:bodyPr/>
          <a:lstStyle/>
          <a:p>
            <a:r>
              <a:rPr lang="en-US">
                <a:latin typeface="Arial"/>
                <a:ea typeface="ＭＳ Ｐゴシック"/>
              </a:rPr>
              <a:t>ASHRAE/ASHE 170 Addenda</a:t>
            </a:r>
            <a:endParaRPr lang="en-US"/>
          </a:p>
        </p:txBody>
      </p:sp>
      <p:sp>
        <p:nvSpPr>
          <p:cNvPr id="3" name="Text Placeholder 2">
            <a:extLst>
              <a:ext uri="{FF2B5EF4-FFF2-40B4-BE49-F238E27FC236}">
                <a16:creationId xmlns:a16="http://schemas.microsoft.com/office/drawing/2014/main" id="{FC80A5AA-7826-6141-A57B-4CFB2C4397E1}"/>
              </a:ext>
            </a:extLst>
          </p:cNvPr>
          <p:cNvSpPr>
            <a:spLocks noGrp="1"/>
          </p:cNvSpPr>
          <p:nvPr>
            <p:ph type="body" sz="quarter" idx="11"/>
          </p:nvPr>
        </p:nvSpPr>
        <p:spPr>
          <a:xfrm>
            <a:off x="457200" y="793211"/>
            <a:ext cx="8229600" cy="3627850"/>
          </a:xfrm>
        </p:spPr>
        <p:txBody>
          <a:bodyPr vert="horz" lIns="91440" tIns="45720" rIns="91440" bIns="45720" anchor="t"/>
          <a:lstStyle/>
          <a:p>
            <a:r>
              <a:rPr lang="en-US">
                <a:solidFill>
                  <a:srgbClr val="003087"/>
                </a:solidFill>
                <a:latin typeface="Arial"/>
                <a:ea typeface="ＭＳ Ｐゴシック"/>
                <a:cs typeface="Arial"/>
              </a:rPr>
              <a:t>Open for comment March 8 to April 7</a:t>
            </a:r>
            <a:endParaRPr lang="en-US">
              <a:solidFill>
                <a:srgbClr val="3F3F3F"/>
              </a:solidFill>
              <a:latin typeface="Arial"/>
              <a:ea typeface="ＭＳ Ｐゴシック"/>
              <a:cs typeface="Arial"/>
            </a:endParaRPr>
          </a:p>
          <a:p>
            <a:pPr lvl="1">
              <a:buFont typeface="Courier New"/>
              <a:buChar char="o"/>
            </a:pPr>
            <a:r>
              <a:rPr lang="en-US">
                <a:solidFill>
                  <a:srgbClr val="003087"/>
                </a:solidFill>
                <a:latin typeface="Arial"/>
                <a:ea typeface="ＭＳ Ｐゴシック"/>
                <a:cs typeface="Arial"/>
              </a:rPr>
              <a:t>Addendum m</a:t>
            </a:r>
          </a:p>
          <a:p>
            <a:pPr lvl="2">
              <a:buFont typeface="Wingdings"/>
              <a:buChar char="§"/>
            </a:pPr>
            <a:r>
              <a:rPr lang="en-US">
                <a:solidFill>
                  <a:srgbClr val="003087"/>
                </a:solidFill>
                <a:latin typeface="Arial"/>
                <a:ea typeface="ＭＳ Ｐゴシック"/>
                <a:cs typeface="Arial"/>
              </a:rPr>
              <a:t>Revises Tables 7-1, 8-1, 8-2 and 9-1 to incorporate types of room units that are allowable for each space type</a:t>
            </a:r>
          </a:p>
          <a:p>
            <a:pPr lvl="2">
              <a:buFont typeface="Wingdings"/>
              <a:buChar char="§"/>
            </a:pPr>
            <a:endParaRPr lang="en-US">
              <a:solidFill>
                <a:srgbClr val="003087"/>
              </a:solidFill>
              <a:latin typeface="Arial"/>
              <a:ea typeface="ＭＳ Ｐゴシック"/>
              <a:cs typeface="Arial"/>
            </a:endParaRPr>
          </a:p>
          <a:p>
            <a:r>
              <a:rPr lang="en-US">
                <a:solidFill>
                  <a:srgbClr val="003087"/>
                </a:solidFill>
                <a:latin typeface="Arial"/>
                <a:ea typeface="ＭＳ Ｐゴシック"/>
                <a:cs typeface="Arial"/>
              </a:rPr>
              <a:t>Open for comment March 8 to April 7</a:t>
            </a:r>
            <a:endParaRPr lang="en-US">
              <a:latin typeface="Arial"/>
              <a:ea typeface="ＭＳ Ｐゴシック"/>
              <a:cs typeface="Arial"/>
            </a:endParaRPr>
          </a:p>
          <a:p>
            <a:pPr lvl="1">
              <a:buFont typeface="Courier New"/>
              <a:buChar char="o"/>
            </a:pPr>
            <a:r>
              <a:rPr lang="en-US">
                <a:solidFill>
                  <a:srgbClr val="003087"/>
                </a:solidFill>
                <a:latin typeface="Arial"/>
                <a:ea typeface="ＭＳ Ｐゴシック"/>
                <a:cs typeface="Arial"/>
              </a:rPr>
              <a:t>Addendum k – applies to Central Systems</a:t>
            </a:r>
            <a:endParaRPr lang="en-US">
              <a:solidFill>
                <a:srgbClr val="003087"/>
              </a:solidFill>
              <a:cs typeface="Arial"/>
            </a:endParaRPr>
          </a:p>
          <a:p>
            <a:pPr lvl="2">
              <a:buFont typeface="Wingdings"/>
              <a:buChar char="§"/>
            </a:pPr>
            <a:r>
              <a:rPr lang="en-US">
                <a:solidFill>
                  <a:srgbClr val="003087"/>
                </a:solidFill>
                <a:latin typeface="Arial"/>
                <a:ea typeface="ＭＳ Ｐゴシック"/>
                <a:cs typeface="Arial"/>
              </a:rPr>
              <a:t>Adds requirements for cooling reserve capacity</a:t>
            </a:r>
            <a:endParaRPr lang="en-US">
              <a:solidFill>
                <a:srgbClr val="003087"/>
              </a:solidFill>
              <a:cs typeface="Arial"/>
            </a:endParaRPr>
          </a:p>
          <a:p>
            <a:pPr lvl="2">
              <a:buFont typeface="Wingdings"/>
              <a:buChar char="§"/>
            </a:pPr>
            <a:r>
              <a:rPr lang="en-US">
                <a:solidFill>
                  <a:srgbClr val="003087"/>
                </a:solidFill>
                <a:latin typeface="Arial"/>
                <a:ea typeface="ＭＳ Ｐゴシック"/>
                <a:cs typeface="Arial"/>
              </a:rPr>
              <a:t>Provides guidance for minimum reserve capacity</a:t>
            </a:r>
            <a:endParaRPr lang="en-US">
              <a:solidFill>
                <a:srgbClr val="003087"/>
              </a:solidFill>
              <a:cs typeface="Arial"/>
            </a:endParaRPr>
          </a:p>
          <a:p>
            <a:pPr lvl="1">
              <a:buFont typeface="Courier New"/>
              <a:buChar char="o"/>
            </a:pPr>
            <a:r>
              <a:rPr lang="en-US">
                <a:solidFill>
                  <a:srgbClr val="003087"/>
                </a:solidFill>
                <a:latin typeface="Arial"/>
                <a:ea typeface="ＭＳ Ｐゴシック"/>
                <a:cs typeface="Arial"/>
              </a:rPr>
              <a:t>Addendum n</a:t>
            </a:r>
          </a:p>
          <a:p>
            <a:pPr lvl="2">
              <a:buFont typeface="Wingdings"/>
              <a:buChar char="§"/>
            </a:pPr>
            <a:r>
              <a:rPr lang="en-US">
                <a:solidFill>
                  <a:srgbClr val="003087"/>
                </a:solidFill>
                <a:latin typeface="Arial"/>
                <a:ea typeface="ＭＳ Ｐゴシック"/>
                <a:cs typeface="Arial"/>
              </a:rPr>
              <a:t>HEPA filter testing </a:t>
            </a:r>
            <a:r>
              <a:rPr lang="en-US" err="1">
                <a:solidFill>
                  <a:srgbClr val="003087"/>
                </a:solidFill>
                <a:latin typeface="Arial"/>
                <a:ea typeface="ＭＳ Ｐゴシック"/>
                <a:cs typeface="Arial"/>
              </a:rPr>
              <a:t>protocal</a:t>
            </a:r>
            <a:endParaRPr lang="en-US" err="1">
              <a:solidFill>
                <a:srgbClr val="003087"/>
              </a:solidFill>
              <a:cs typeface="Arial"/>
            </a:endParaRPr>
          </a:p>
          <a:p>
            <a:pPr lvl="2">
              <a:buFont typeface="Wingdings"/>
              <a:buChar char="§"/>
            </a:pPr>
            <a:r>
              <a:rPr lang="en-US">
                <a:solidFill>
                  <a:srgbClr val="003087"/>
                </a:solidFill>
                <a:latin typeface="Arial"/>
                <a:ea typeface="ＭＳ Ｐゴシック"/>
                <a:cs typeface="Arial"/>
              </a:rPr>
              <a:t>Includes international testing standards</a:t>
            </a:r>
            <a:endParaRPr lang="en-US">
              <a:solidFill>
                <a:srgbClr val="003087"/>
              </a:solidFill>
              <a:cs typeface="Arial"/>
            </a:endParaRPr>
          </a:p>
          <a:p>
            <a:pPr lvl="1">
              <a:buFont typeface="Courier New"/>
              <a:buChar char="o"/>
            </a:pPr>
            <a:r>
              <a:rPr lang="en-US">
                <a:solidFill>
                  <a:srgbClr val="003087"/>
                </a:solidFill>
                <a:latin typeface="Arial"/>
                <a:ea typeface="ＭＳ Ｐゴシック"/>
                <a:cs typeface="Arial"/>
              </a:rPr>
              <a:t>Addendum o</a:t>
            </a:r>
            <a:endParaRPr lang="en-US">
              <a:solidFill>
                <a:srgbClr val="003087"/>
              </a:solidFill>
              <a:cs typeface="Arial"/>
            </a:endParaRPr>
          </a:p>
          <a:p>
            <a:pPr lvl="2">
              <a:buFont typeface="Wingdings"/>
              <a:buChar char="§"/>
            </a:pPr>
            <a:r>
              <a:rPr lang="en-US">
                <a:solidFill>
                  <a:srgbClr val="003087"/>
                </a:solidFill>
                <a:latin typeface="Arial"/>
                <a:ea typeface="ＭＳ Ｐゴシック"/>
                <a:cs typeface="Arial"/>
              </a:rPr>
              <a:t>Adds spaces to Table 7-1 to align with 2022 FGI</a:t>
            </a:r>
            <a:endParaRPr lang="en-US">
              <a:solidFill>
                <a:srgbClr val="003087"/>
              </a:solidFill>
              <a:cs typeface="Arial"/>
            </a:endParaRPr>
          </a:p>
          <a:p>
            <a:endParaRPr lang="en-US"/>
          </a:p>
        </p:txBody>
      </p:sp>
    </p:spTree>
    <p:extLst>
      <p:ext uri="{BB962C8B-B14F-4D97-AF65-F5344CB8AC3E}">
        <p14:creationId xmlns:p14="http://schemas.microsoft.com/office/powerpoint/2010/main" val="3540878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CFF4-CFF9-AB93-5454-5FC5F930743B}"/>
              </a:ext>
            </a:extLst>
          </p:cNvPr>
          <p:cNvSpPr>
            <a:spLocks noGrp="1"/>
          </p:cNvSpPr>
          <p:nvPr>
            <p:ph type="title"/>
          </p:nvPr>
        </p:nvSpPr>
        <p:spPr/>
        <p:txBody>
          <a:bodyPr/>
          <a:lstStyle/>
          <a:p>
            <a:r>
              <a:rPr lang="en-US">
                <a:latin typeface="Arial"/>
                <a:ea typeface="ＭＳ Ｐゴシック"/>
                <a:cs typeface="Arial"/>
              </a:rPr>
              <a:t>ASHRAE/ASHE 170</a:t>
            </a:r>
            <a:endParaRPr lang="en-US">
              <a:latin typeface="Arial"/>
              <a:ea typeface="ＭＳ Ｐゴシック"/>
            </a:endParaRPr>
          </a:p>
        </p:txBody>
      </p:sp>
      <p:sp>
        <p:nvSpPr>
          <p:cNvPr id="3" name="Text Placeholder 2">
            <a:extLst>
              <a:ext uri="{FF2B5EF4-FFF2-40B4-BE49-F238E27FC236}">
                <a16:creationId xmlns:a16="http://schemas.microsoft.com/office/drawing/2014/main" id="{FC80A5AA-7826-6141-A57B-4CFB2C4397E1}"/>
              </a:ext>
            </a:extLst>
          </p:cNvPr>
          <p:cNvSpPr>
            <a:spLocks noGrp="1"/>
          </p:cNvSpPr>
          <p:nvPr>
            <p:ph type="body" sz="quarter" idx="11"/>
          </p:nvPr>
        </p:nvSpPr>
        <p:spPr>
          <a:xfrm>
            <a:off x="457200" y="1051560"/>
            <a:ext cx="8229600" cy="3447789"/>
          </a:xfrm>
        </p:spPr>
        <p:txBody>
          <a:bodyPr vert="horz" lIns="91440" tIns="45720" rIns="91440" bIns="45720" anchor="t"/>
          <a:lstStyle/>
          <a:p>
            <a:r>
              <a:rPr lang="en-US">
                <a:solidFill>
                  <a:srgbClr val="003087"/>
                </a:solidFill>
                <a:latin typeface="Arial"/>
                <a:ea typeface="ＭＳ Ｐゴシック"/>
                <a:cs typeface="Arial"/>
              </a:rPr>
              <a:t>Current CMP’s being evaluated</a:t>
            </a:r>
            <a:endParaRPr lang="en-US">
              <a:latin typeface="Arial"/>
              <a:ea typeface="ＭＳ Ｐゴシック"/>
            </a:endParaRPr>
          </a:p>
          <a:p>
            <a:pPr lvl="1">
              <a:buFont typeface="Courier New"/>
              <a:buChar char="o"/>
            </a:pPr>
            <a:r>
              <a:rPr lang="en-US">
                <a:solidFill>
                  <a:srgbClr val="003087"/>
                </a:solidFill>
                <a:latin typeface="Arial"/>
                <a:ea typeface="ＭＳ Ｐゴシック"/>
                <a:cs typeface="Arial"/>
              </a:rPr>
              <a:t>Room Recirculation</a:t>
            </a:r>
            <a:endParaRPr lang="en-US">
              <a:latin typeface="Arial"/>
              <a:ea typeface="ＭＳ Ｐゴシック"/>
            </a:endParaRPr>
          </a:p>
          <a:p>
            <a:endParaRPr lang="en-US" sz="1200">
              <a:latin typeface="Arial"/>
              <a:ea typeface="ＭＳ Ｐゴシック"/>
              <a:cs typeface="Arial"/>
            </a:endParaRPr>
          </a:p>
          <a:p>
            <a:endParaRPr lang="en-US" sz="1200">
              <a:latin typeface="Arial"/>
              <a:ea typeface="ＭＳ Ｐゴシック"/>
              <a:cs typeface="Arial"/>
            </a:endParaRPr>
          </a:p>
          <a:p>
            <a:pPr lvl="1">
              <a:buFont typeface="Courier New"/>
              <a:buChar char="o"/>
            </a:pPr>
            <a:r>
              <a:rPr lang="en-US">
                <a:solidFill>
                  <a:srgbClr val="003087"/>
                </a:solidFill>
                <a:latin typeface="Arial"/>
                <a:ea typeface="ＭＳ Ｐゴシック"/>
                <a:cs typeface="Arial"/>
              </a:rPr>
              <a:t>OR HEPA Location</a:t>
            </a:r>
            <a:endParaRPr lang="en-US">
              <a:latin typeface="Arial"/>
              <a:ea typeface="ＭＳ Ｐゴシック"/>
            </a:endParaRPr>
          </a:p>
          <a:p>
            <a:pPr lvl="1">
              <a:buFont typeface="Courier New"/>
              <a:buChar char="o"/>
            </a:pPr>
            <a:endParaRPr lang="en-US">
              <a:solidFill>
                <a:srgbClr val="003087"/>
              </a:solidFill>
              <a:cs typeface="Arial"/>
            </a:endParaRPr>
          </a:p>
          <a:p>
            <a:pPr lvl="1">
              <a:buFont typeface="Courier New"/>
              <a:buChar char="o"/>
            </a:pPr>
            <a:r>
              <a:rPr lang="en-US">
                <a:solidFill>
                  <a:srgbClr val="003087"/>
                </a:solidFill>
                <a:latin typeface="Arial"/>
                <a:ea typeface="ＭＳ Ｐゴシック"/>
                <a:cs typeface="Arial"/>
              </a:rPr>
              <a:t>Alignment of temperatures and Rh within similar space across all 4 tables</a:t>
            </a:r>
            <a:endParaRPr lang="en-US" err="1">
              <a:solidFill>
                <a:srgbClr val="003087"/>
              </a:solidFill>
              <a:cs typeface="Arial"/>
            </a:endParaRPr>
          </a:p>
          <a:p>
            <a:endParaRPr lang="en-US"/>
          </a:p>
        </p:txBody>
      </p:sp>
    </p:spTree>
    <p:extLst>
      <p:ext uri="{BB962C8B-B14F-4D97-AF65-F5344CB8AC3E}">
        <p14:creationId xmlns:p14="http://schemas.microsoft.com/office/powerpoint/2010/main" val="1803522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1E03-8539-7F0F-1AF4-5CF72F7C72D0}"/>
              </a:ext>
            </a:extLst>
          </p:cNvPr>
          <p:cNvSpPr>
            <a:spLocks noGrp="1"/>
          </p:cNvSpPr>
          <p:nvPr>
            <p:ph type="title"/>
          </p:nvPr>
        </p:nvSpPr>
        <p:spPr/>
        <p:txBody>
          <a:bodyPr/>
          <a:lstStyle/>
          <a:p>
            <a:r>
              <a:rPr lang="en-US">
                <a:latin typeface="Arial"/>
                <a:ea typeface="ＭＳ Ｐゴシック"/>
              </a:rPr>
              <a:t>G43 Operations Guideline for Ventilation of HC Facilities</a:t>
            </a:r>
            <a:endParaRPr lang="en-US"/>
          </a:p>
        </p:txBody>
      </p:sp>
      <p:sp>
        <p:nvSpPr>
          <p:cNvPr id="3" name="Text Placeholder 2">
            <a:extLst>
              <a:ext uri="{FF2B5EF4-FFF2-40B4-BE49-F238E27FC236}">
                <a16:creationId xmlns:a16="http://schemas.microsoft.com/office/drawing/2014/main" id="{20B9E4CD-CAB7-4873-9920-8F75656116FF}"/>
              </a:ext>
            </a:extLst>
          </p:cNvPr>
          <p:cNvSpPr>
            <a:spLocks noGrp="1"/>
          </p:cNvSpPr>
          <p:nvPr>
            <p:ph type="body" sz="quarter" idx="11"/>
          </p:nvPr>
        </p:nvSpPr>
        <p:spPr>
          <a:xfrm>
            <a:off x="457200" y="1051560"/>
            <a:ext cx="8229600" cy="3582364"/>
          </a:xfrm>
        </p:spPr>
        <p:txBody>
          <a:bodyPr vert="horz" lIns="91440" tIns="45720" rIns="91440" bIns="45720" anchor="t"/>
          <a:lstStyle/>
          <a:p>
            <a:r>
              <a:rPr lang="en-US">
                <a:latin typeface="Arial"/>
                <a:ea typeface="ＭＳ Ｐゴシック"/>
              </a:rPr>
              <a:t>ASHRAE/ASHE Guideline to rectify use of a design standard for operations</a:t>
            </a:r>
          </a:p>
          <a:p>
            <a:endParaRPr lang="en-US">
              <a:latin typeface="Arial"/>
              <a:ea typeface="ＭＳ Ｐゴシック"/>
            </a:endParaRPr>
          </a:p>
          <a:p>
            <a:r>
              <a:rPr lang="en-US">
                <a:latin typeface="Arial"/>
                <a:ea typeface="ＭＳ Ｐゴシック"/>
              </a:rPr>
              <a:t>Revised based on comments from the 1st Public Review</a:t>
            </a:r>
            <a:endParaRPr lang="en-US"/>
          </a:p>
          <a:p>
            <a:pPr lvl="1">
              <a:buFont typeface="Courier New"/>
              <a:buChar char="o"/>
            </a:pPr>
            <a:r>
              <a:rPr lang="en-US">
                <a:latin typeface="Arial"/>
                <a:ea typeface="ＭＳ Ｐゴシック"/>
              </a:rPr>
              <a:t>Operating Practices Section Revised</a:t>
            </a:r>
            <a:endParaRPr lang="en-US"/>
          </a:p>
          <a:p>
            <a:pPr lvl="1">
              <a:buFont typeface="Courier New"/>
              <a:buChar char="o"/>
            </a:pPr>
            <a:r>
              <a:rPr lang="en-US">
                <a:latin typeface="Arial"/>
                <a:ea typeface="ＭＳ Ｐゴシック"/>
              </a:rPr>
              <a:t>Implementation Section Revised</a:t>
            </a:r>
          </a:p>
          <a:p>
            <a:pPr lvl="1">
              <a:buFont typeface="Courier New"/>
              <a:buChar char="o"/>
            </a:pPr>
            <a:r>
              <a:rPr lang="en-US">
                <a:latin typeface="Arial"/>
                <a:ea typeface="ＭＳ Ｐゴシック"/>
              </a:rPr>
              <a:t>Risk-based ventilation management program plan process added</a:t>
            </a:r>
          </a:p>
          <a:p>
            <a:pPr lvl="1">
              <a:buFont typeface="Courier New"/>
              <a:buChar char="o"/>
            </a:pPr>
            <a:endParaRPr lang="en-US"/>
          </a:p>
          <a:p>
            <a:r>
              <a:rPr lang="en-US">
                <a:latin typeface="Arial"/>
                <a:ea typeface="ＭＳ Ｐゴシック"/>
              </a:rPr>
              <a:t>Issued for 2nd Public Review</a:t>
            </a:r>
          </a:p>
          <a:p>
            <a:pPr lvl="1">
              <a:buFont typeface="Courier New"/>
              <a:buChar char="o"/>
            </a:pPr>
            <a:r>
              <a:rPr lang="en-US">
                <a:latin typeface="Arial"/>
                <a:ea typeface="ＭＳ Ｐゴシック"/>
              </a:rPr>
              <a:t>March 1st – April 15th</a:t>
            </a:r>
          </a:p>
          <a:p>
            <a:pPr lvl="1">
              <a:buFont typeface="Courier New"/>
              <a:buChar char="o"/>
            </a:pPr>
            <a:r>
              <a:rPr lang="en-US">
                <a:latin typeface="Arial"/>
                <a:ea typeface="ＭＳ Ｐゴシック"/>
                <a:cs typeface="Arial"/>
                <a:hlinkClick r:id="rId2"/>
              </a:rPr>
              <a:t>ASHRAE Public Review webpage</a:t>
            </a:r>
            <a:endParaRPr lang="en-US">
              <a:latin typeface="Arial"/>
              <a:ea typeface="ＭＳ Ｐゴシック"/>
              <a:cs typeface="Arial"/>
            </a:endParaRPr>
          </a:p>
        </p:txBody>
      </p:sp>
    </p:spTree>
    <p:extLst>
      <p:ext uri="{BB962C8B-B14F-4D97-AF65-F5344CB8AC3E}">
        <p14:creationId xmlns:p14="http://schemas.microsoft.com/office/powerpoint/2010/main" val="1510096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7CB18-B8E3-ECB2-6AEE-347E53B06980}"/>
              </a:ext>
            </a:extLst>
          </p:cNvPr>
          <p:cNvSpPr>
            <a:spLocks noGrp="1"/>
          </p:cNvSpPr>
          <p:nvPr>
            <p:ph type="title"/>
          </p:nvPr>
        </p:nvSpPr>
        <p:spPr/>
        <p:txBody>
          <a:bodyPr/>
          <a:lstStyle/>
          <a:p>
            <a:r>
              <a:rPr lang="en-US">
                <a:latin typeface="Arial"/>
                <a:ea typeface="ＭＳ Ｐゴシック"/>
              </a:rPr>
              <a:t>G43 Chapter Presentation </a:t>
            </a:r>
            <a:endParaRPr lang="en-US"/>
          </a:p>
        </p:txBody>
      </p:sp>
      <p:sp>
        <p:nvSpPr>
          <p:cNvPr id="3" name="Text Placeholder 2">
            <a:extLst>
              <a:ext uri="{FF2B5EF4-FFF2-40B4-BE49-F238E27FC236}">
                <a16:creationId xmlns:a16="http://schemas.microsoft.com/office/drawing/2014/main" id="{F6A510EA-8C91-6767-1BFC-866FEF6D837A}"/>
              </a:ext>
            </a:extLst>
          </p:cNvPr>
          <p:cNvSpPr>
            <a:spLocks noGrp="1"/>
          </p:cNvSpPr>
          <p:nvPr>
            <p:ph type="body" sz="quarter" idx="11"/>
          </p:nvPr>
        </p:nvSpPr>
        <p:spPr>
          <a:xfrm>
            <a:off x="457200" y="1051560"/>
            <a:ext cx="8628867" cy="2743200"/>
          </a:xfrm>
        </p:spPr>
        <p:txBody>
          <a:bodyPr vert="horz" lIns="91440" tIns="45720" rIns="91440" bIns="45720" anchor="t"/>
          <a:lstStyle/>
          <a:p>
            <a:r>
              <a:rPr lang="en-US">
                <a:latin typeface="Arial"/>
                <a:ea typeface="ＭＳ Ｐゴシック"/>
              </a:rPr>
              <a:t>Chapter Presentation Available</a:t>
            </a:r>
          </a:p>
          <a:p>
            <a:pPr lvl="1">
              <a:buFont typeface="Courier New,monospace"/>
              <a:buChar char="o"/>
            </a:pPr>
            <a:r>
              <a:rPr lang="en-US">
                <a:latin typeface="Arial"/>
                <a:ea typeface="ＭＳ Ｐゴシック"/>
                <a:cs typeface="Arial"/>
              </a:rPr>
              <a:t>Discuss the road that has led to the development of a one of a kind guideline</a:t>
            </a:r>
            <a:endParaRPr lang="en-US">
              <a:solidFill>
                <a:srgbClr val="3F3F3F"/>
              </a:solidFill>
              <a:latin typeface="Arial"/>
              <a:ea typeface="ＭＳ Ｐゴシック"/>
              <a:cs typeface="Arial"/>
            </a:endParaRPr>
          </a:p>
          <a:p>
            <a:pPr lvl="1">
              <a:buFont typeface="Courier New,monospace"/>
              <a:buChar char="o"/>
            </a:pPr>
            <a:r>
              <a:rPr lang="en-US">
                <a:latin typeface="Arial"/>
                <a:ea typeface="ＭＳ Ｐゴシック"/>
                <a:cs typeface="Arial"/>
              </a:rPr>
              <a:t>Importance of an Operational Guideline for ventilation systems</a:t>
            </a:r>
            <a:endParaRPr lang="en-US">
              <a:solidFill>
                <a:srgbClr val="3F3F3F"/>
              </a:solidFill>
              <a:latin typeface="Arial"/>
              <a:ea typeface="ＭＳ Ｐゴシック"/>
              <a:cs typeface="Arial"/>
            </a:endParaRPr>
          </a:p>
          <a:p>
            <a:pPr lvl="1">
              <a:buFont typeface="Courier New,monospace"/>
              <a:buChar char="o"/>
            </a:pPr>
            <a:r>
              <a:rPr lang="en-US">
                <a:latin typeface="Arial"/>
                <a:ea typeface="ＭＳ Ｐゴシック"/>
                <a:cs typeface="Arial"/>
              </a:rPr>
              <a:t>Recommendations of the guideline</a:t>
            </a:r>
          </a:p>
          <a:p>
            <a:pPr lvl="1">
              <a:buFont typeface="Courier New"/>
              <a:buChar char="o"/>
            </a:pPr>
            <a:endParaRPr lang="en-US">
              <a:latin typeface="Arial"/>
              <a:ea typeface="ＭＳ Ｐゴシック"/>
            </a:endParaRPr>
          </a:p>
          <a:p>
            <a:pPr lvl="1">
              <a:buFont typeface="Courier New"/>
              <a:buChar char="o"/>
            </a:pPr>
            <a:r>
              <a:rPr lang="en-US">
                <a:latin typeface="Arial"/>
                <a:ea typeface="ＭＳ Ｐゴシック"/>
              </a:rPr>
              <a:t>Request through Chapter Speaker Request form</a:t>
            </a:r>
            <a:endParaRPr lang="en-US"/>
          </a:p>
          <a:p>
            <a:pPr lvl="2">
              <a:buFont typeface="Wingdings"/>
              <a:buChar char="§"/>
            </a:pPr>
            <a:r>
              <a:rPr lang="en-US">
                <a:latin typeface="Arial"/>
                <a:ea typeface="ＭＳ Ｐゴシック"/>
                <a:cs typeface="Arial"/>
                <a:hlinkClick r:id="rId2"/>
              </a:rPr>
              <a:t>https://app.smartsheet.com/b/form/291139a821d44f0db0b30f9ae9a8ee24</a:t>
            </a:r>
            <a:endParaRPr lang="en-US">
              <a:cs typeface="Arial"/>
            </a:endParaRPr>
          </a:p>
          <a:p>
            <a:pPr lvl="2">
              <a:buFont typeface="Wingdings"/>
              <a:buChar char="§"/>
            </a:pPr>
            <a:endParaRPr lang="en-US">
              <a:cs typeface="Arial"/>
            </a:endParaRPr>
          </a:p>
          <a:p>
            <a:pPr lvl="1">
              <a:buFont typeface="Courier New"/>
              <a:buChar char="o"/>
            </a:pPr>
            <a:endParaRPr lang="en-US">
              <a:latin typeface="Arial"/>
              <a:ea typeface="ＭＳ Ｐゴシック"/>
            </a:endParaRPr>
          </a:p>
        </p:txBody>
      </p:sp>
    </p:spTree>
    <p:extLst>
      <p:ext uri="{BB962C8B-B14F-4D97-AF65-F5344CB8AC3E}">
        <p14:creationId xmlns:p14="http://schemas.microsoft.com/office/powerpoint/2010/main" val="52891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Welcome!</a:t>
            </a:r>
          </a:p>
        </p:txBody>
      </p:sp>
    </p:spTree>
    <p:extLst>
      <p:ext uri="{BB962C8B-B14F-4D97-AF65-F5344CB8AC3E}">
        <p14:creationId xmlns:p14="http://schemas.microsoft.com/office/powerpoint/2010/main" val="3021728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B5EC0-D47F-A48F-FAA3-07447AF630FE}"/>
              </a:ext>
            </a:extLst>
          </p:cNvPr>
          <p:cNvSpPr>
            <a:spLocks noGrp="1"/>
          </p:cNvSpPr>
          <p:nvPr>
            <p:ph type="title"/>
          </p:nvPr>
        </p:nvSpPr>
        <p:spPr/>
        <p:txBody>
          <a:bodyPr/>
          <a:lstStyle/>
          <a:p>
            <a:r>
              <a:rPr lang="en-US">
                <a:latin typeface="Arial"/>
                <a:ea typeface="ＭＳ Ｐゴシック"/>
              </a:rPr>
              <a:t>ASHRAE 188 and 514 Water Management</a:t>
            </a:r>
            <a:endParaRPr lang="en-US"/>
          </a:p>
        </p:txBody>
      </p:sp>
      <p:sp>
        <p:nvSpPr>
          <p:cNvPr id="3" name="Text Placeholder 2">
            <a:extLst>
              <a:ext uri="{FF2B5EF4-FFF2-40B4-BE49-F238E27FC236}">
                <a16:creationId xmlns:a16="http://schemas.microsoft.com/office/drawing/2014/main" id="{BA4F6715-018E-019C-8D9C-0E20C400B5FD}"/>
              </a:ext>
            </a:extLst>
          </p:cNvPr>
          <p:cNvSpPr>
            <a:spLocks noGrp="1"/>
          </p:cNvSpPr>
          <p:nvPr>
            <p:ph type="body" sz="quarter" idx="11"/>
          </p:nvPr>
        </p:nvSpPr>
        <p:spPr>
          <a:xfrm>
            <a:off x="457200" y="1051560"/>
            <a:ext cx="8229600" cy="3353843"/>
          </a:xfrm>
        </p:spPr>
        <p:txBody>
          <a:bodyPr vert="horz" lIns="91440" tIns="45720" rIns="91440" bIns="45720" anchor="t"/>
          <a:lstStyle/>
          <a:p>
            <a:r>
              <a:rPr lang="en-US">
                <a:latin typeface="Arial"/>
                <a:ea typeface="ＭＳ Ｐゴシック"/>
              </a:rPr>
              <a:t>188 addresses Legionella</a:t>
            </a:r>
          </a:p>
          <a:p>
            <a:endParaRPr lang="en-US">
              <a:latin typeface="Arial"/>
              <a:ea typeface="ＭＳ Ｐゴシック"/>
            </a:endParaRPr>
          </a:p>
          <a:p>
            <a:r>
              <a:rPr lang="en-US">
                <a:latin typeface="Arial"/>
                <a:ea typeface="ＭＳ Ｐゴシック"/>
              </a:rPr>
              <a:t>514 addresses physical, chemical and microbial hazards</a:t>
            </a:r>
          </a:p>
          <a:p>
            <a:endParaRPr lang="en-US"/>
          </a:p>
          <a:p>
            <a:r>
              <a:rPr lang="en-US">
                <a:latin typeface="Arial"/>
                <a:ea typeface="ＭＳ Ｐゴシック"/>
              </a:rPr>
              <a:t>Both are published</a:t>
            </a:r>
          </a:p>
          <a:p>
            <a:pPr lvl="1">
              <a:buFont typeface="Courier New"/>
              <a:buChar char="o"/>
            </a:pPr>
            <a:r>
              <a:rPr lang="en-US">
                <a:latin typeface="Arial"/>
                <a:ea typeface="ＭＳ Ｐゴシック"/>
              </a:rPr>
              <a:t>Limited adoption of 188</a:t>
            </a:r>
          </a:p>
          <a:p>
            <a:pPr lvl="1">
              <a:buFont typeface="Courier New"/>
              <a:buChar char="o"/>
            </a:pPr>
            <a:r>
              <a:rPr lang="en-US">
                <a:latin typeface="Arial"/>
                <a:ea typeface="ＭＳ Ｐゴシック"/>
              </a:rPr>
              <a:t>No adoption of 514</a:t>
            </a:r>
          </a:p>
          <a:p>
            <a:pPr lvl="1">
              <a:buFont typeface="Courier New"/>
              <a:buChar char="o"/>
            </a:pPr>
            <a:endParaRPr lang="en-US"/>
          </a:p>
          <a:p>
            <a:r>
              <a:rPr lang="en-US">
                <a:latin typeface="Arial"/>
                <a:ea typeface="ＭＳ Ｐゴシック"/>
              </a:rPr>
              <a:t>Both on Continuous Maintenance</a:t>
            </a:r>
          </a:p>
          <a:p>
            <a:pPr lvl="1">
              <a:buFont typeface="Courier New"/>
              <a:buChar char="o"/>
            </a:pPr>
            <a:r>
              <a:rPr lang="en-US">
                <a:latin typeface="Arial"/>
                <a:ea typeface="ＭＳ Ｐゴシック"/>
              </a:rPr>
              <a:t>To be managed by a single Standard Standing Project Committee</a:t>
            </a:r>
            <a:endParaRPr lang="en-US"/>
          </a:p>
          <a:p>
            <a:pPr lvl="2">
              <a:buFont typeface="Wingdings"/>
              <a:buChar char="§"/>
            </a:pPr>
            <a:r>
              <a:rPr lang="en-US">
                <a:latin typeface="Arial"/>
                <a:ea typeface="ＭＳ Ｐゴシック"/>
              </a:rPr>
              <a:t>SSPC 400</a:t>
            </a:r>
            <a:endParaRPr lang="en-US"/>
          </a:p>
        </p:txBody>
      </p:sp>
    </p:spTree>
    <p:extLst>
      <p:ext uri="{BB962C8B-B14F-4D97-AF65-F5344CB8AC3E}">
        <p14:creationId xmlns:p14="http://schemas.microsoft.com/office/powerpoint/2010/main" val="2555862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4BF7C-BAEA-0979-C72C-75314DC96F16}"/>
              </a:ext>
            </a:extLst>
          </p:cNvPr>
          <p:cNvSpPr>
            <a:spLocks noGrp="1"/>
          </p:cNvSpPr>
          <p:nvPr>
            <p:ph type="title"/>
          </p:nvPr>
        </p:nvSpPr>
        <p:spPr/>
        <p:txBody>
          <a:bodyPr/>
          <a:lstStyle/>
          <a:p>
            <a:r>
              <a:rPr lang="en-US">
                <a:latin typeface="Arial"/>
                <a:ea typeface="ＭＳ Ｐゴシック"/>
              </a:rPr>
              <a:t>Sustainability Update</a:t>
            </a:r>
            <a:endParaRPr lang="en-US"/>
          </a:p>
        </p:txBody>
      </p:sp>
    </p:spTree>
    <p:extLst>
      <p:ext uri="{BB962C8B-B14F-4D97-AF65-F5344CB8AC3E}">
        <p14:creationId xmlns:p14="http://schemas.microsoft.com/office/powerpoint/2010/main" val="2941732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9174F-B4BF-E5E9-8DF1-95E64B482452}"/>
              </a:ext>
            </a:extLst>
          </p:cNvPr>
          <p:cNvSpPr>
            <a:spLocks noGrp="1"/>
          </p:cNvSpPr>
          <p:nvPr>
            <p:ph type="title"/>
          </p:nvPr>
        </p:nvSpPr>
        <p:spPr/>
        <p:txBody>
          <a:bodyPr/>
          <a:lstStyle/>
          <a:p>
            <a:r>
              <a:rPr lang="en-US"/>
              <a:t>Awards Season! </a:t>
            </a:r>
          </a:p>
        </p:txBody>
      </p:sp>
      <p:sp>
        <p:nvSpPr>
          <p:cNvPr id="3" name="Text Placeholder 2">
            <a:extLst>
              <a:ext uri="{FF2B5EF4-FFF2-40B4-BE49-F238E27FC236}">
                <a16:creationId xmlns:a16="http://schemas.microsoft.com/office/drawing/2014/main" id="{A8D5E9A9-01C5-999A-58AC-59AFE2037EE0}"/>
              </a:ext>
            </a:extLst>
          </p:cNvPr>
          <p:cNvSpPr>
            <a:spLocks noGrp="1"/>
          </p:cNvSpPr>
          <p:nvPr>
            <p:ph type="body" sz="quarter" idx="11"/>
          </p:nvPr>
        </p:nvSpPr>
        <p:spPr>
          <a:xfrm>
            <a:off x="457200" y="857250"/>
            <a:ext cx="8229600" cy="3429000"/>
          </a:xfrm>
        </p:spPr>
        <p:txBody>
          <a:bodyPr/>
          <a:lstStyle/>
          <a:p>
            <a:pPr>
              <a:lnSpc>
                <a:spcPct val="150000"/>
              </a:lnSpc>
            </a:pPr>
            <a:r>
              <a:rPr lang="en-US"/>
              <a:t>Energy to Care Awards Season is upon us!</a:t>
            </a:r>
          </a:p>
          <a:p>
            <a:pPr lvl="2">
              <a:lnSpc>
                <a:spcPct val="150000"/>
              </a:lnSpc>
            </a:pPr>
            <a:r>
              <a:rPr lang="en-US" sz="1600"/>
              <a:t>Energy to Care Award</a:t>
            </a:r>
          </a:p>
          <a:p>
            <a:pPr lvl="2">
              <a:lnSpc>
                <a:spcPct val="150000"/>
              </a:lnSpc>
            </a:pPr>
            <a:r>
              <a:rPr lang="en-US" sz="1600"/>
              <a:t>Sustained Performance Award (applications are open)</a:t>
            </a:r>
          </a:p>
          <a:p>
            <a:pPr lvl="2">
              <a:lnSpc>
                <a:spcPct val="150000"/>
              </a:lnSpc>
            </a:pPr>
            <a:r>
              <a:rPr lang="en-US" sz="1600"/>
              <a:t>Sustainability Champions Award (applications are open)</a:t>
            </a:r>
          </a:p>
          <a:p>
            <a:pPr>
              <a:lnSpc>
                <a:spcPct val="150000"/>
              </a:lnSpc>
            </a:pPr>
            <a:r>
              <a:rPr lang="en-US" sz="1600"/>
              <a:t>See webpage for awards criteria</a:t>
            </a:r>
          </a:p>
          <a:p>
            <a:pPr lvl="2">
              <a:lnSpc>
                <a:spcPct val="150000"/>
              </a:lnSpc>
            </a:pPr>
            <a:r>
              <a:rPr lang="en-US" sz="1600">
                <a:hlinkClick r:id="rId2"/>
              </a:rPr>
              <a:t>https://www.ashe.org/energytocare/awards-overview</a:t>
            </a:r>
            <a:endParaRPr lang="en-US" sz="1600"/>
          </a:p>
          <a:p>
            <a:pPr>
              <a:lnSpc>
                <a:spcPct val="150000"/>
              </a:lnSpc>
            </a:pPr>
            <a:r>
              <a:rPr lang="en-US"/>
              <a:t>Please relay to your members to have their data updated in the Dashboard by </a:t>
            </a:r>
            <a:r>
              <a:rPr lang="en-US" b="1" u="sng"/>
              <a:t>April 1</a:t>
            </a:r>
            <a:r>
              <a:rPr lang="en-US" b="1" u="sng" baseline="30000"/>
              <a:t>st</a:t>
            </a:r>
            <a:r>
              <a:rPr lang="en-US"/>
              <a:t>.</a:t>
            </a:r>
          </a:p>
          <a:p>
            <a:pPr lvl="1">
              <a:lnSpc>
                <a:spcPct val="150000"/>
              </a:lnSpc>
            </a:pPr>
            <a:endParaRPr lang="en-US" sz="1600"/>
          </a:p>
          <a:p>
            <a:pPr marL="0" indent="0">
              <a:lnSpc>
                <a:spcPct val="150000"/>
              </a:lnSpc>
              <a:buNone/>
            </a:pPr>
            <a:endParaRPr lang="en-US"/>
          </a:p>
        </p:txBody>
      </p:sp>
    </p:spTree>
    <p:extLst>
      <p:ext uri="{BB962C8B-B14F-4D97-AF65-F5344CB8AC3E}">
        <p14:creationId xmlns:p14="http://schemas.microsoft.com/office/powerpoint/2010/main" val="3961146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A7B13-D3BE-8DBA-9E97-3743C7016D77}"/>
              </a:ext>
            </a:extLst>
          </p:cNvPr>
          <p:cNvSpPr>
            <a:spLocks noGrp="1"/>
          </p:cNvSpPr>
          <p:nvPr>
            <p:ph type="title"/>
          </p:nvPr>
        </p:nvSpPr>
        <p:spPr>
          <a:xfrm>
            <a:off x="457200" y="181549"/>
            <a:ext cx="8229600" cy="430117"/>
          </a:xfrm>
        </p:spPr>
        <p:txBody>
          <a:bodyPr/>
          <a:lstStyle/>
          <a:p>
            <a:r>
              <a:rPr lang="en-US"/>
              <a:t>2025 Chapter Challenge</a:t>
            </a:r>
          </a:p>
        </p:txBody>
      </p:sp>
      <p:sp>
        <p:nvSpPr>
          <p:cNvPr id="3" name="Text Placeholder 2">
            <a:extLst>
              <a:ext uri="{FF2B5EF4-FFF2-40B4-BE49-F238E27FC236}">
                <a16:creationId xmlns:a16="http://schemas.microsoft.com/office/drawing/2014/main" id="{304C03B2-796A-EED6-ADDE-D153F7D2F7C9}"/>
              </a:ext>
            </a:extLst>
          </p:cNvPr>
          <p:cNvSpPr>
            <a:spLocks noGrp="1"/>
          </p:cNvSpPr>
          <p:nvPr>
            <p:ph type="body" sz="quarter" idx="11"/>
          </p:nvPr>
        </p:nvSpPr>
        <p:spPr>
          <a:xfrm>
            <a:off x="163931" y="819150"/>
            <a:ext cx="8529754" cy="3628680"/>
          </a:xfrm>
        </p:spPr>
        <p:txBody>
          <a:bodyPr vert="horz" lIns="91440" tIns="45720" rIns="91440" bIns="45720" anchor="t"/>
          <a:lstStyle/>
          <a:p>
            <a:pPr>
              <a:lnSpc>
                <a:spcPct val="150000"/>
              </a:lnSpc>
            </a:pPr>
            <a:r>
              <a:rPr lang="en-US">
                <a:latin typeface="Arial"/>
                <a:ea typeface="ＭＳ Ｐゴシック"/>
              </a:rPr>
              <a:t>Friendly competition between chapters seeing who can demonstrate the greatest percent-based reduction in energy use.</a:t>
            </a:r>
          </a:p>
          <a:p>
            <a:pPr>
              <a:lnSpc>
                <a:spcPct val="150000"/>
              </a:lnSpc>
            </a:pPr>
            <a:r>
              <a:rPr lang="en-US">
                <a:latin typeface="Arial"/>
                <a:ea typeface="ＭＳ Ｐゴシック"/>
              </a:rPr>
              <a:t>Sign-ups are available until </a:t>
            </a:r>
            <a:r>
              <a:rPr lang="en-US" b="1" u="sng">
                <a:latin typeface="Arial"/>
                <a:ea typeface="ＭＳ Ｐゴシック"/>
              </a:rPr>
              <a:t>April 1</a:t>
            </a:r>
            <a:r>
              <a:rPr lang="en-US" b="1" u="sng" baseline="30000">
                <a:latin typeface="Arial"/>
                <a:ea typeface="ＭＳ Ｐゴシック"/>
              </a:rPr>
              <a:t>st</a:t>
            </a:r>
            <a:r>
              <a:rPr lang="en-US" b="1" u="sng">
                <a:latin typeface="Arial"/>
                <a:ea typeface="ＭＳ Ｐゴシック"/>
              </a:rPr>
              <a:t>, 2024</a:t>
            </a:r>
            <a:r>
              <a:rPr lang="en-US">
                <a:latin typeface="Arial"/>
                <a:ea typeface="ＭＳ Ｐゴシック"/>
              </a:rPr>
              <a:t>.</a:t>
            </a:r>
          </a:p>
          <a:p>
            <a:pPr lvl="1">
              <a:lnSpc>
                <a:spcPct val="200000"/>
              </a:lnSpc>
            </a:pPr>
            <a:r>
              <a:rPr lang="en-US" sz="1400">
                <a:latin typeface="Arial"/>
                <a:ea typeface="ＭＳ Ｐゴシック"/>
              </a:rPr>
              <a:t>Collect participating chapter facilities in Excel template in the Liaison SharePoint site.</a:t>
            </a:r>
          </a:p>
          <a:p>
            <a:pPr lvl="4">
              <a:lnSpc>
                <a:spcPct val="200000"/>
              </a:lnSpc>
            </a:pPr>
            <a:r>
              <a:rPr lang="en-US" sz="1400">
                <a:latin typeface="Arial"/>
                <a:ea typeface="ＭＳ Ｐゴシック"/>
              </a:rPr>
              <a:t>All participating facilities must be recording their data in the Energy to Care Dashboard</a:t>
            </a:r>
          </a:p>
          <a:p>
            <a:pPr lvl="1">
              <a:lnSpc>
                <a:spcPct val="200000"/>
              </a:lnSpc>
            </a:pPr>
            <a:r>
              <a:rPr lang="en-US" sz="1400">
                <a:latin typeface="Arial"/>
                <a:ea typeface="ＭＳ Ｐゴシック"/>
              </a:rPr>
              <a:t>Attach to the 2025 Chapter Challenge Commitment Form located on the Chapter Challenge webpage. </a:t>
            </a:r>
          </a:p>
          <a:p>
            <a:pPr marL="228600" lvl="1" indent="0">
              <a:lnSpc>
                <a:spcPct val="200000"/>
              </a:lnSpc>
              <a:buNone/>
            </a:pPr>
            <a:r>
              <a:rPr lang="en-US" sz="1400">
                <a:latin typeface="Arial"/>
                <a:ea typeface="ＭＳ Ｐゴシック"/>
                <a:cs typeface="Arial"/>
                <a:hlinkClick r:id="rId2"/>
              </a:rPr>
              <a:t>https://app.smartsheet.com/b/form/c6e21159524049b98c46c8514b689b48</a:t>
            </a:r>
            <a:endParaRPr lang="en-US">
              <a:cs typeface="Arial"/>
            </a:endParaRPr>
          </a:p>
          <a:p>
            <a:pPr marL="228600" lvl="1" indent="0">
              <a:lnSpc>
                <a:spcPct val="200000"/>
              </a:lnSpc>
              <a:buNone/>
            </a:pPr>
            <a:endParaRPr lang="en-US" sz="1400">
              <a:cs typeface="Arial"/>
            </a:endParaRPr>
          </a:p>
        </p:txBody>
      </p:sp>
    </p:spTree>
    <p:extLst>
      <p:ext uri="{BB962C8B-B14F-4D97-AF65-F5344CB8AC3E}">
        <p14:creationId xmlns:p14="http://schemas.microsoft.com/office/powerpoint/2010/main" val="1258766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0762F6-8CF3-7051-CCBA-56018686E1AA}"/>
              </a:ext>
            </a:extLst>
          </p:cNvPr>
          <p:cNvPicPr>
            <a:picLocks noChangeAspect="1"/>
          </p:cNvPicPr>
          <p:nvPr/>
        </p:nvPicPr>
        <p:blipFill>
          <a:blip r:embed="rId2"/>
          <a:stretch>
            <a:fillRect/>
          </a:stretch>
        </p:blipFill>
        <p:spPr>
          <a:xfrm>
            <a:off x="125154" y="3181350"/>
            <a:ext cx="4744136" cy="1661486"/>
          </a:xfrm>
          <a:prstGeom prst="rect">
            <a:avLst/>
          </a:prstGeom>
        </p:spPr>
      </p:pic>
      <p:sp>
        <p:nvSpPr>
          <p:cNvPr id="2" name="Title 1">
            <a:extLst>
              <a:ext uri="{FF2B5EF4-FFF2-40B4-BE49-F238E27FC236}">
                <a16:creationId xmlns:a16="http://schemas.microsoft.com/office/drawing/2014/main" id="{E9452AD3-65CD-4A07-2503-8EB2F9FD2BBB}"/>
              </a:ext>
            </a:extLst>
          </p:cNvPr>
          <p:cNvSpPr>
            <a:spLocks noGrp="1"/>
          </p:cNvSpPr>
          <p:nvPr>
            <p:ph type="title"/>
          </p:nvPr>
        </p:nvSpPr>
        <p:spPr/>
        <p:txBody>
          <a:bodyPr/>
          <a:lstStyle/>
          <a:p>
            <a:r>
              <a:rPr lang="en-US"/>
              <a:t>Energy to Care Dashboard Updates</a:t>
            </a:r>
          </a:p>
        </p:txBody>
      </p:sp>
      <p:sp>
        <p:nvSpPr>
          <p:cNvPr id="3" name="Text Placeholder 2">
            <a:extLst>
              <a:ext uri="{FF2B5EF4-FFF2-40B4-BE49-F238E27FC236}">
                <a16:creationId xmlns:a16="http://schemas.microsoft.com/office/drawing/2014/main" id="{AB873B1A-664A-0203-D3D6-8BCCEDA0C8AD}"/>
              </a:ext>
            </a:extLst>
          </p:cNvPr>
          <p:cNvSpPr>
            <a:spLocks noGrp="1"/>
          </p:cNvSpPr>
          <p:nvPr>
            <p:ph type="body" sz="quarter" idx="11"/>
          </p:nvPr>
        </p:nvSpPr>
        <p:spPr>
          <a:xfrm>
            <a:off x="103773" y="827078"/>
            <a:ext cx="8583027" cy="2743200"/>
          </a:xfrm>
        </p:spPr>
        <p:txBody>
          <a:bodyPr/>
          <a:lstStyle/>
          <a:p>
            <a:r>
              <a:rPr lang="en-US"/>
              <a:t>Updates include-</a:t>
            </a:r>
          </a:p>
          <a:p>
            <a:pPr lvl="1"/>
            <a:r>
              <a:rPr lang="en-US" sz="1600"/>
              <a:t>EUI gauge to show Weather Normalized Source EUI</a:t>
            </a:r>
          </a:p>
          <a:p>
            <a:pPr lvl="1"/>
            <a:r>
              <a:rPr lang="en-US" sz="1600"/>
              <a:t>Map Widget to show regional EUI based on selected building type</a:t>
            </a:r>
          </a:p>
          <a:p>
            <a:pPr lvl="1"/>
            <a:r>
              <a:rPr lang="en-US" sz="1600"/>
              <a:t>New Consumption Savings widget showing year over year total consumption savings.</a:t>
            </a:r>
          </a:p>
          <a:p>
            <a:pPr lvl="1"/>
            <a:r>
              <a:rPr lang="en-US" sz="1600"/>
              <a:t>Awards Verification Tab</a:t>
            </a:r>
          </a:p>
          <a:p>
            <a:pPr lvl="3"/>
            <a:r>
              <a:rPr lang="en-US" sz="1600"/>
              <a:t>Allows view of all buildings operated </a:t>
            </a:r>
          </a:p>
          <a:p>
            <a:pPr lvl="3"/>
            <a:r>
              <a:rPr lang="en-US" sz="1600"/>
              <a:t>Track awards eligibility</a:t>
            </a:r>
          </a:p>
          <a:p>
            <a:pPr lvl="3"/>
            <a:r>
              <a:rPr lang="en-US" sz="1600"/>
              <a:t>Application and document submission</a:t>
            </a:r>
          </a:p>
          <a:p>
            <a:pPr marL="0" indent="0">
              <a:buNone/>
            </a:pPr>
            <a:endParaRPr lang="en-US"/>
          </a:p>
        </p:txBody>
      </p:sp>
      <p:pic>
        <p:nvPicPr>
          <p:cNvPr id="4" name="Picture 3">
            <a:extLst>
              <a:ext uri="{FF2B5EF4-FFF2-40B4-BE49-F238E27FC236}">
                <a16:creationId xmlns:a16="http://schemas.microsoft.com/office/drawing/2014/main" id="{4AEB6D0E-9619-DCB5-7ED1-2152BCB67DA9}"/>
              </a:ext>
            </a:extLst>
          </p:cNvPr>
          <p:cNvPicPr>
            <a:picLocks noChangeAspect="1"/>
          </p:cNvPicPr>
          <p:nvPr/>
        </p:nvPicPr>
        <p:blipFill>
          <a:blip r:embed="rId3"/>
          <a:stretch>
            <a:fillRect/>
          </a:stretch>
        </p:blipFill>
        <p:spPr>
          <a:xfrm>
            <a:off x="4866739" y="2102281"/>
            <a:ext cx="4209986" cy="2256038"/>
          </a:xfrm>
          <a:prstGeom prst="rect">
            <a:avLst/>
          </a:prstGeom>
        </p:spPr>
      </p:pic>
    </p:spTree>
    <p:extLst>
      <p:ext uri="{BB962C8B-B14F-4D97-AF65-F5344CB8AC3E}">
        <p14:creationId xmlns:p14="http://schemas.microsoft.com/office/powerpoint/2010/main" val="1851349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7933E-3AC2-EC38-CDEC-70577D1DB4A5}"/>
              </a:ext>
            </a:extLst>
          </p:cNvPr>
          <p:cNvSpPr>
            <a:spLocks noGrp="1"/>
          </p:cNvSpPr>
          <p:nvPr>
            <p:ph type="title"/>
          </p:nvPr>
        </p:nvSpPr>
        <p:spPr>
          <a:xfrm>
            <a:off x="2756" y="133350"/>
            <a:ext cx="9138488" cy="437003"/>
          </a:xfrm>
        </p:spPr>
        <p:txBody>
          <a:bodyPr/>
          <a:lstStyle/>
          <a:p>
            <a:r>
              <a:rPr lang="en-US" sz="2300">
                <a:latin typeface="Arial"/>
                <a:ea typeface="ＭＳ Ｐゴシック"/>
              </a:rPr>
              <a:t>The Health Care Leader's Guide to Sustainability and Decarbonization</a:t>
            </a:r>
            <a:endParaRPr lang="en-US" sz="2300"/>
          </a:p>
        </p:txBody>
      </p:sp>
      <p:sp>
        <p:nvSpPr>
          <p:cNvPr id="3" name="Text Placeholder 2">
            <a:extLst>
              <a:ext uri="{FF2B5EF4-FFF2-40B4-BE49-F238E27FC236}">
                <a16:creationId xmlns:a16="http://schemas.microsoft.com/office/drawing/2014/main" id="{958E02EE-85E7-9489-928E-965E5036E4D1}"/>
              </a:ext>
            </a:extLst>
          </p:cNvPr>
          <p:cNvSpPr>
            <a:spLocks noGrp="1"/>
          </p:cNvSpPr>
          <p:nvPr>
            <p:ph type="body" sz="quarter" idx="11"/>
          </p:nvPr>
        </p:nvSpPr>
        <p:spPr>
          <a:xfrm>
            <a:off x="166059" y="835900"/>
            <a:ext cx="6321006" cy="3692105"/>
          </a:xfrm>
        </p:spPr>
        <p:txBody>
          <a:bodyPr vert="horz" lIns="91440" tIns="45720" rIns="91440" bIns="45720" anchor="t"/>
          <a:lstStyle/>
          <a:p>
            <a:r>
              <a:rPr lang="en-US">
                <a:latin typeface="Arial"/>
                <a:ea typeface="ＭＳ Ｐゴシック"/>
              </a:rPr>
              <a:t>New free resource that looks at Sustainability and Decarbonization from the perspective of leadership.</a:t>
            </a:r>
            <a:endParaRPr lang="en-US"/>
          </a:p>
          <a:p>
            <a:r>
              <a:rPr lang="en-US">
                <a:latin typeface="Arial"/>
                <a:ea typeface="ＭＳ Ｐゴシック"/>
              </a:rPr>
              <a:t>Provides definitions, themes, and tangible action items specific to; </a:t>
            </a:r>
          </a:p>
          <a:p>
            <a:pPr lvl="1">
              <a:buFont typeface="Courier New"/>
              <a:buChar char="o"/>
            </a:pPr>
            <a:r>
              <a:rPr lang="en-US">
                <a:latin typeface="Arial"/>
                <a:ea typeface="ＭＳ Ｐゴシック"/>
              </a:rPr>
              <a:t>CEOs</a:t>
            </a:r>
          </a:p>
          <a:p>
            <a:pPr lvl="1">
              <a:buFont typeface="Courier New"/>
              <a:buChar char="o"/>
            </a:pPr>
            <a:r>
              <a:rPr lang="en-US">
                <a:latin typeface="Arial"/>
                <a:ea typeface="ＭＳ Ｐゴシック"/>
              </a:rPr>
              <a:t>Boards and Trustees</a:t>
            </a:r>
          </a:p>
          <a:p>
            <a:pPr lvl="1">
              <a:buFont typeface="Courier New"/>
              <a:buChar char="o"/>
            </a:pPr>
            <a:r>
              <a:rPr lang="en-US">
                <a:latin typeface="Arial"/>
                <a:ea typeface="ＭＳ Ｐゴシック"/>
              </a:rPr>
              <a:t>Sustainability Teams</a:t>
            </a:r>
          </a:p>
          <a:p>
            <a:pPr lvl="1">
              <a:buFont typeface="Courier New"/>
              <a:buChar char="o"/>
            </a:pPr>
            <a:r>
              <a:rPr lang="en-US">
                <a:latin typeface="Arial"/>
                <a:ea typeface="ＭＳ Ｐゴシック"/>
              </a:rPr>
              <a:t>COOs</a:t>
            </a:r>
          </a:p>
          <a:p>
            <a:pPr lvl="1">
              <a:buFont typeface="Courier New"/>
              <a:buChar char="o"/>
            </a:pPr>
            <a:r>
              <a:rPr lang="en-US">
                <a:latin typeface="Arial"/>
                <a:ea typeface="ＭＳ Ｐゴシック"/>
              </a:rPr>
              <a:t>CFOs</a:t>
            </a:r>
          </a:p>
          <a:p>
            <a:r>
              <a:rPr lang="en-US">
                <a:latin typeface="Arial"/>
                <a:ea typeface="ＭＳ Ｐゴシック"/>
              </a:rPr>
              <a:t>Demonstrates how these groups can lead the way in environmental stewardship within their organizations.</a:t>
            </a:r>
          </a:p>
          <a:p>
            <a:pPr marL="0" indent="0">
              <a:buNone/>
            </a:pPr>
            <a:endParaRPr lang="en-US" sz="1600">
              <a:latin typeface="Arial"/>
              <a:ea typeface="ＭＳ Ｐゴシック"/>
              <a:cs typeface="Arial"/>
            </a:endParaRPr>
          </a:p>
          <a:p>
            <a:pPr marL="0" indent="0">
              <a:buNone/>
            </a:pPr>
            <a:r>
              <a:rPr lang="en-US" sz="1600">
                <a:latin typeface="Arial"/>
                <a:ea typeface="ＭＳ Ｐゴシック"/>
                <a:cs typeface="Arial"/>
                <a:hlinkClick r:id="rId2"/>
              </a:rPr>
              <a:t>https://www.aha.org/sustainability/sustainability-accelerator-toolkit</a:t>
            </a:r>
            <a:endParaRPr lang="en-US" sz="1600">
              <a:latin typeface="Arial"/>
              <a:ea typeface="ＭＳ Ｐゴシック"/>
              <a:cs typeface="Arial"/>
            </a:endParaRPr>
          </a:p>
          <a:p>
            <a:pPr marL="0" indent="0">
              <a:buNone/>
            </a:pPr>
            <a:endParaRPr lang="en-US" sz="1600">
              <a:latin typeface="Arial"/>
              <a:ea typeface="ＭＳ Ｐゴシック"/>
              <a:cs typeface="Arial"/>
            </a:endParaRPr>
          </a:p>
        </p:txBody>
      </p:sp>
      <p:pic>
        <p:nvPicPr>
          <p:cNvPr id="4" name="Picture 3" descr="The Health Care Leader’s Guide to Sustainability and Decarbonization">
            <a:extLst>
              <a:ext uri="{FF2B5EF4-FFF2-40B4-BE49-F238E27FC236}">
                <a16:creationId xmlns:a16="http://schemas.microsoft.com/office/drawing/2014/main" id="{9B840545-DE4B-6629-E728-A2B089F3B5F9}"/>
              </a:ext>
            </a:extLst>
          </p:cNvPr>
          <p:cNvPicPr>
            <a:picLocks noChangeAspect="1"/>
          </p:cNvPicPr>
          <p:nvPr/>
        </p:nvPicPr>
        <p:blipFill>
          <a:blip r:embed="rId3"/>
          <a:stretch>
            <a:fillRect/>
          </a:stretch>
        </p:blipFill>
        <p:spPr>
          <a:xfrm>
            <a:off x="6208863" y="924924"/>
            <a:ext cx="2635370" cy="3390699"/>
          </a:xfrm>
          <a:prstGeom prst="rect">
            <a:avLst/>
          </a:prstGeom>
        </p:spPr>
      </p:pic>
    </p:spTree>
    <p:extLst>
      <p:ext uri="{BB962C8B-B14F-4D97-AF65-F5344CB8AC3E}">
        <p14:creationId xmlns:p14="http://schemas.microsoft.com/office/powerpoint/2010/main" val="2166134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168BF-F5E3-77B4-CF00-9A52075639DA}"/>
              </a:ext>
            </a:extLst>
          </p:cNvPr>
          <p:cNvSpPr>
            <a:spLocks noGrp="1"/>
          </p:cNvSpPr>
          <p:nvPr>
            <p:ph type="title"/>
          </p:nvPr>
        </p:nvSpPr>
        <p:spPr/>
        <p:txBody>
          <a:bodyPr/>
          <a:lstStyle/>
          <a:p>
            <a:r>
              <a:rPr lang="en-US"/>
              <a:t>Important Chapter </a:t>
            </a:r>
            <a:br>
              <a:rPr lang="en-US"/>
            </a:br>
            <a:r>
              <a:rPr lang="en-US"/>
              <a:t>Due Dates</a:t>
            </a:r>
          </a:p>
        </p:txBody>
      </p:sp>
    </p:spTree>
    <p:extLst>
      <p:ext uri="{BB962C8B-B14F-4D97-AF65-F5344CB8AC3E}">
        <p14:creationId xmlns:p14="http://schemas.microsoft.com/office/powerpoint/2010/main" val="811657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1EAF6-4D9A-4498-B153-F9B7FAC92A05}"/>
              </a:ext>
            </a:extLst>
          </p:cNvPr>
          <p:cNvSpPr>
            <a:spLocks noGrp="1"/>
          </p:cNvSpPr>
          <p:nvPr>
            <p:ph type="title"/>
          </p:nvPr>
        </p:nvSpPr>
        <p:spPr>
          <a:xfrm>
            <a:off x="457200" y="209550"/>
            <a:ext cx="8229600" cy="533400"/>
          </a:xfrm>
        </p:spPr>
        <p:txBody>
          <a:bodyPr/>
          <a:lstStyle/>
          <a:p>
            <a:r>
              <a:rPr lang="en-US"/>
              <a:t>Important Chapter Due Dates</a:t>
            </a:r>
          </a:p>
        </p:txBody>
      </p:sp>
      <p:sp>
        <p:nvSpPr>
          <p:cNvPr id="3" name="Text Placeholder 2">
            <a:extLst>
              <a:ext uri="{FF2B5EF4-FFF2-40B4-BE49-F238E27FC236}">
                <a16:creationId xmlns:a16="http://schemas.microsoft.com/office/drawing/2014/main" id="{66B3E03D-C591-5125-6851-0FB09B3233F7}"/>
              </a:ext>
            </a:extLst>
          </p:cNvPr>
          <p:cNvSpPr>
            <a:spLocks noGrp="1"/>
          </p:cNvSpPr>
          <p:nvPr>
            <p:ph type="body" sz="quarter" idx="11"/>
          </p:nvPr>
        </p:nvSpPr>
        <p:spPr>
          <a:xfrm>
            <a:off x="457200" y="1051560"/>
            <a:ext cx="4114800" cy="2743200"/>
          </a:xfrm>
        </p:spPr>
        <p:txBody>
          <a:bodyPr/>
          <a:lstStyle/>
          <a:p>
            <a:pPr>
              <a:lnSpc>
                <a:spcPct val="150000"/>
              </a:lnSpc>
            </a:pPr>
            <a:r>
              <a:rPr lang="en-US"/>
              <a:t>Chapter Awards Application</a:t>
            </a:r>
          </a:p>
          <a:p>
            <a:pPr>
              <a:lnSpc>
                <a:spcPct val="150000"/>
              </a:lnSpc>
            </a:pPr>
            <a:r>
              <a:rPr lang="en-US"/>
              <a:t>Chapter Awards Program Vouchers</a:t>
            </a:r>
          </a:p>
          <a:p>
            <a:pPr>
              <a:lnSpc>
                <a:spcPct val="150000"/>
              </a:lnSpc>
            </a:pPr>
            <a:r>
              <a:rPr lang="en-US"/>
              <a:t>Emerging Regional Leader Award</a:t>
            </a:r>
          </a:p>
          <a:p>
            <a:pPr>
              <a:lnSpc>
                <a:spcPct val="150000"/>
              </a:lnSpc>
            </a:pPr>
            <a:r>
              <a:rPr lang="en-US"/>
              <a:t>2025 Chapter Challenge</a:t>
            </a:r>
          </a:p>
          <a:p>
            <a:pPr>
              <a:lnSpc>
                <a:spcPct val="150000"/>
              </a:lnSpc>
            </a:pPr>
            <a:r>
              <a:rPr lang="en-US"/>
              <a:t>Energy to Care Awards</a:t>
            </a:r>
          </a:p>
        </p:txBody>
      </p:sp>
      <p:sp>
        <p:nvSpPr>
          <p:cNvPr id="4" name="Text Placeholder 2">
            <a:extLst>
              <a:ext uri="{FF2B5EF4-FFF2-40B4-BE49-F238E27FC236}">
                <a16:creationId xmlns:a16="http://schemas.microsoft.com/office/drawing/2014/main" id="{ECCDACA8-BEF5-C2F0-AAFE-DC14EB29FAD3}"/>
              </a:ext>
            </a:extLst>
          </p:cNvPr>
          <p:cNvSpPr txBox="1">
            <a:spLocks/>
          </p:cNvSpPr>
          <p:nvPr/>
        </p:nvSpPr>
        <p:spPr>
          <a:xfrm>
            <a:off x="5943600" y="1051560"/>
            <a:ext cx="1828800" cy="1248520"/>
          </a:xfrm>
          <a:prstGeom prst="rect">
            <a:avLst/>
          </a:prstGeom>
          <a:ln w="38100">
            <a:solidFill>
              <a:srgbClr val="D52029"/>
            </a:solidFill>
          </a:ln>
          <a:effectLst>
            <a:outerShdw blurRad="63500" sx="102000" sy="102000" algn="ctr" rotWithShape="0">
              <a:prstClr val="black">
                <a:alpha val="40000"/>
              </a:prstClr>
            </a:outerShdw>
          </a:effectLst>
        </p:spPr>
        <p:txBody>
          <a:bodyPr vert="horz"/>
          <a:lstStyle>
            <a:lvl1pPr marL="2286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1pPr>
            <a:lvl2pPr marL="4572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2pPr>
            <a:lvl3pPr marL="6858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3pPr>
            <a:lvl4pPr marL="9144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4pPr>
            <a:lvl5pPr marL="11430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5pPr>
            <a:lvl6pPr marL="1371600" indent="-228600" algn="l" defTabSz="914400" rtl="0" eaLnBrk="1" latinLnBrk="0" hangingPunct="1">
              <a:spcBef>
                <a:spcPct val="20000"/>
              </a:spcBef>
              <a:buFont typeface="Arial" panose="020B0604020202020204" pitchFamily="34" charset="0"/>
              <a:buChar char="•"/>
              <a:defRPr sz="1800" kern="1200" baseline="0">
                <a:solidFill>
                  <a:srgbClr val="00529B"/>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b="1">
                <a:solidFill>
                  <a:srgbClr val="D52029"/>
                </a:solidFill>
              </a:rPr>
              <a:t>Due</a:t>
            </a:r>
          </a:p>
          <a:p>
            <a:pPr marL="0" indent="0" algn="ctr">
              <a:buNone/>
            </a:pPr>
            <a:r>
              <a:rPr lang="en-US" sz="3600" b="1">
                <a:solidFill>
                  <a:srgbClr val="D52029"/>
                </a:solidFill>
              </a:rPr>
              <a:t>April 1!</a:t>
            </a:r>
          </a:p>
        </p:txBody>
      </p:sp>
      <p:sp>
        <p:nvSpPr>
          <p:cNvPr id="7" name="Text Placeholder 2">
            <a:extLst>
              <a:ext uri="{FF2B5EF4-FFF2-40B4-BE49-F238E27FC236}">
                <a16:creationId xmlns:a16="http://schemas.microsoft.com/office/drawing/2014/main" id="{92CE1E0C-A730-6822-72EA-ED24EA5959D5}"/>
              </a:ext>
            </a:extLst>
          </p:cNvPr>
          <p:cNvSpPr txBox="1">
            <a:spLocks/>
          </p:cNvSpPr>
          <p:nvPr/>
        </p:nvSpPr>
        <p:spPr>
          <a:xfrm>
            <a:off x="457200" y="3667870"/>
            <a:ext cx="8229600" cy="758190"/>
          </a:xfrm>
          <a:prstGeom prst="rect">
            <a:avLst/>
          </a:prstGeom>
        </p:spPr>
        <p:txBody>
          <a:bodyPr vert="horz"/>
          <a:lstStyle>
            <a:lvl1pPr marL="2286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1pPr>
            <a:lvl2pPr marL="4572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2pPr>
            <a:lvl3pPr marL="6858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3pPr>
            <a:lvl4pPr marL="9144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4pPr>
            <a:lvl5pPr marL="11430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5pPr>
            <a:lvl6pPr marL="1371600" indent="-228600" algn="l" defTabSz="914400" rtl="0" eaLnBrk="1" latinLnBrk="0" hangingPunct="1">
              <a:spcBef>
                <a:spcPct val="20000"/>
              </a:spcBef>
              <a:buFont typeface="Arial" panose="020B0604020202020204" pitchFamily="34" charset="0"/>
              <a:buChar char="•"/>
              <a:defRPr sz="1800" kern="1200" baseline="0">
                <a:solidFill>
                  <a:srgbClr val="00529B"/>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b="1"/>
              <a:t>Visit ashe.org/chapters to access the applications and program guides.</a:t>
            </a:r>
          </a:p>
        </p:txBody>
      </p:sp>
    </p:spTree>
    <p:extLst>
      <p:ext uri="{BB962C8B-B14F-4D97-AF65-F5344CB8AC3E}">
        <p14:creationId xmlns:p14="http://schemas.microsoft.com/office/powerpoint/2010/main" val="1912895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CC27E-44F4-8A55-B64B-9EA054560FD5}"/>
              </a:ext>
            </a:extLst>
          </p:cNvPr>
          <p:cNvSpPr>
            <a:spLocks noGrp="1"/>
          </p:cNvSpPr>
          <p:nvPr>
            <p:ph type="title"/>
          </p:nvPr>
        </p:nvSpPr>
        <p:spPr>
          <a:xfrm>
            <a:off x="457200" y="209550"/>
            <a:ext cx="8229600" cy="533400"/>
          </a:xfrm>
        </p:spPr>
        <p:txBody>
          <a:bodyPr/>
          <a:lstStyle/>
          <a:p>
            <a:r>
              <a:rPr lang="en-US"/>
              <a:t>Chapter Voucher Program</a:t>
            </a:r>
          </a:p>
        </p:txBody>
      </p:sp>
      <p:sp>
        <p:nvSpPr>
          <p:cNvPr id="3" name="Text Placeholder 2">
            <a:extLst>
              <a:ext uri="{FF2B5EF4-FFF2-40B4-BE49-F238E27FC236}">
                <a16:creationId xmlns:a16="http://schemas.microsoft.com/office/drawing/2014/main" id="{DFA30C1F-F655-2027-9576-9D6F44AB6F0F}"/>
              </a:ext>
            </a:extLst>
          </p:cNvPr>
          <p:cNvSpPr>
            <a:spLocks noGrp="1"/>
          </p:cNvSpPr>
          <p:nvPr>
            <p:ph type="body" sz="quarter" idx="11"/>
          </p:nvPr>
        </p:nvSpPr>
        <p:spPr>
          <a:xfrm>
            <a:off x="457200" y="895350"/>
            <a:ext cx="8229600" cy="2899410"/>
          </a:xfrm>
        </p:spPr>
        <p:txBody>
          <a:bodyPr/>
          <a:lstStyle/>
          <a:p>
            <a:pPr>
              <a:spcAft>
                <a:spcPts val="600"/>
              </a:spcAft>
            </a:pPr>
            <a:r>
              <a:rPr lang="en-US"/>
              <a:t>4 vouchers given as part of the Chapter Awards program</a:t>
            </a:r>
          </a:p>
          <a:p>
            <a:pPr lvl="1">
              <a:spcAft>
                <a:spcPts val="600"/>
              </a:spcAft>
            </a:pPr>
            <a:r>
              <a:rPr lang="en-US" sz="1400"/>
              <a:t>Health Care Facilities Innovation Conference Registration Fee</a:t>
            </a:r>
          </a:p>
          <a:p>
            <a:pPr lvl="1">
              <a:spcAft>
                <a:spcPts val="600"/>
              </a:spcAft>
            </a:pPr>
            <a:r>
              <a:rPr lang="en-US" sz="1400"/>
              <a:t>ASHE Member Dues </a:t>
            </a:r>
          </a:p>
          <a:p>
            <a:pPr lvl="1">
              <a:spcAft>
                <a:spcPts val="600"/>
              </a:spcAft>
            </a:pPr>
            <a:r>
              <a:rPr lang="en-US" sz="1400"/>
              <a:t>ASHE Publications</a:t>
            </a:r>
          </a:p>
          <a:p>
            <a:pPr lvl="1">
              <a:spcAft>
                <a:spcPts val="600"/>
              </a:spcAft>
            </a:pPr>
            <a:r>
              <a:rPr lang="en-US" sz="1400"/>
              <a:t>CHFM and CHC Exam Fee</a:t>
            </a:r>
          </a:p>
          <a:p>
            <a:pPr>
              <a:spcAft>
                <a:spcPts val="600"/>
              </a:spcAft>
            </a:pPr>
            <a:r>
              <a:rPr lang="en-US"/>
              <a:t>Chapters select members to receive vouchers based on criteria (listed on voucher request forms)</a:t>
            </a:r>
          </a:p>
          <a:p>
            <a:pPr>
              <a:spcAft>
                <a:spcPts val="600"/>
              </a:spcAft>
            </a:pPr>
            <a:r>
              <a:rPr lang="en-US"/>
              <a:t>The current vouchers are for the 2023 Chapter Awards.</a:t>
            </a:r>
          </a:p>
        </p:txBody>
      </p:sp>
      <p:graphicFrame>
        <p:nvGraphicFramePr>
          <p:cNvPr id="4" name="Diagram 3">
            <a:extLst>
              <a:ext uri="{FF2B5EF4-FFF2-40B4-BE49-F238E27FC236}">
                <a16:creationId xmlns:a16="http://schemas.microsoft.com/office/drawing/2014/main" id="{DB9117F3-FB94-27DB-581E-E1119EE7EFB1}"/>
              </a:ext>
            </a:extLst>
          </p:cNvPr>
          <p:cNvGraphicFramePr/>
          <p:nvPr>
            <p:extLst>
              <p:ext uri="{D42A27DB-BD31-4B8C-83A1-F6EECF244321}">
                <p14:modId xmlns:p14="http://schemas.microsoft.com/office/powerpoint/2010/main" val="595600439"/>
              </p:ext>
            </p:extLst>
          </p:nvPr>
        </p:nvGraphicFramePr>
        <p:xfrm>
          <a:off x="2705100" y="3409950"/>
          <a:ext cx="3733800" cy="134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87731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8E6D-5673-9D7D-1D7E-652DEB8F5B5F}"/>
              </a:ext>
            </a:extLst>
          </p:cNvPr>
          <p:cNvSpPr>
            <a:spLocks noGrp="1"/>
          </p:cNvSpPr>
          <p:nvPr>
            <p:ph type="title"/>
          </p:nvPr>
        </p:nvSpPr>
        <p:spPr/>
        <p:txBody>
          <a:bodyPr/>
          <a:lstStyle/>
          <a:p>
            <a:r>
              <a:rPr lang="en-US"/>
              <a:t>ICC Update</a:t>
            </a:r>
          </a:p>
        </p:txBody>
      </p:sp>
    </p:spTree>
    <p:extLst>
      <p:ext uri="{BB962C8B-B14F-4D97-AF65-F5344CB8AC3E}">
        <p14:creationId xmlns:p14="http://schemas.microsoft.com/office/powerpoint/2010/main" val="1182223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615C2-039A-493D-3A96-AF7F2BABDF14}"/>
              </a:ext>
            </a:extLst>
          </p:cNvPr>
          <p:cNvSpPr>
            <a:spLocks noGrp="1"/>
          </p:cNvSpPr>
          <p:nvPr>
            <p:ph type="title"/>
          </p:nvPr>
        </p:nvSpPr>
        <p:spPr>
          <a:xfrm>
            <a:off x="457200" y="209550"/>
            <a:ext cx="8229600" cy="533400"/>
          </a:xfrm>
        </p:spPr>
        <p:txBody>
          <a:bodyPr/>
          <a:lstStyle/>
          <a:p>
            <a:r>
              <a:rPr lang="en-US"/>
              <a:t>Agenda</a:t>
            </a:r>
          </a:p>
        </p:txBody>
      </p:sp>
      <p:sp>
        <p:nvSpPr>
          <p:cNvPr id="3" name="Text Placeholder 2">
            <a:extLst>
              <a:ext uri="{FF2B5EF4-FFF2-40B4-BE49-F238E27FC236}">
                <a16:creationId xmlns:a16="http://schemas.microsoft.com/office/drawing/2014/main" id="{9BC9904D-3D1F-E9FF-33DC-D75731F9D48F}"/>
              </a:ext>
            </a:extLst>
          </p:cNvPr>
          <p:cNvSpPr>
            <a:spLocks noGrp="1"/>
          </p:cNvSpPr>
          <p:nvPr>
            <p:ph type="body" sz="quarter" idx="11"/>
          </p:nvPr>
        </p:nvSpPr>
        <p:spPr>
          <a:xfrm>
            <a:off x="457200" y="742950"/>
            <a:ext cx="8229600" cy="3962400"/>
          </a:xfrm>
        </p:spPr>
        <p:txBody>
          <a:bodyPr vert="horz" lIns="91440" tIns="45720" rIns="91440" bIns="45720" anchor="t"/>
          <a:lstStyle/>
          <a:p>
            <a:pPr>
              <a:spcAft>
                <a:spcPts val="200"/>
              </a:spcAft>
            </a:pPr>
            <a:r>
              <a:rPr lang="en-US">
                <a:latin typeface="Arial"/>
                <a:ea typeface="ＭＳ Ｐゴシック"/>
              </a:rPr>
              <a:t>NFPA Update</a:t>
            </a:r>
          </a:p>
          <a:p>
            <a:pPr>
              <a:spcAft>
                <a:spcPts val="200"/>
              </a:spcAft>
            </a:pPr>
            <a:r>
              <a:rPr lang="en-US">
                <a:latin typeface="Arial"/>
                <a:ea typeface="ＭＳ Ｐゴシック"/>
              </a:rPr>
              <a:t>Chapter Web Updates</a:t>
            </a:r>
          </a:p>
          <a:p>
            <a:pPr>
              <a:spcAft>
                <a:spcPts val="200"/>
              </a:spcAft>
            </a:pPr>
            <a:r>
              <a:rPr lang="en-US">
                <a:latin typeface="Arial"/>
                <a:ea typeface="ＭＳ Ｐゴシック"/>
              </a:rPr>
              <a:t>ASHE, PGH, AAMC Academic Medical Center Sustainability Community</a:t>
            </a:r>
          </a:p>
          <a:p>
            <a:pPr>
              <a:spcAft>
                <a:spcPts val="200"/>
              </a:spcAft>
            </a:pPr>
            <a:r>
              <a:rPr lang="en-US">
                <a:latin typeface="Arial"/>
                <a:ea typeface="ＭＳ Ｐゴシック"/>
              </a:rPr>
              <a:t>ASHRAE Update</a:t>
            </a:r>
          </a:p>
          <a:p>
            <a:pPr lvl="1">
              <a:spcAft>
                <a:spcPts val="200"/>
              </a:spcAft>
            </a:pPr>
            <a:r>
              <a:rPr lang="en-US" sz="1600">
                <a:latin typeface="Arial"/>
                <a:ea typeface="ＭＳ Ｐゴシック"/>
              </a:rPr>
              <a:t>170, GP43 and 514/188</a:t>
            </a:r>
          </a:p>
          <a:p>
            <a:pPr>
              <a:spcAft>
                <a:spcPts val="200"/>
              </a:spcAft>
            </a:pPr>
            <a:r>
              <a:rPr lang="en-US">
                <a:latin typeface="Arial"/>
                <a:ea typeface="ＭＳ Ｐゴシック"/>
              </a:rPr>
              <a:t>Sustainability Update</a:t>
            </a:r>
          </a:p>
          <a:p>
            <a:pPr lvl="1">
              <a:spcAft>
                <a:spcPts val="200"/>
              </a:spcAft>
            </a:pPr>
            <a:r>
              <a:rPr lang="en-US" sz="1600">
                <a:latin typeface="Arial"/>
                <a:ea typeface="ＭＳ Ｐゴシック"/>
              </a:rPr>
              <a:t>Chapter Challenge, Dashboard Updates </a:t>
            </a:r>
          </a:p>
          <a:p>
            <a:pPr>
              <a:spcAft>
                <a:spcPts val="200"/>
              </a:spcAft>
            </a:pPr>
            <a:r>
              <a:rPr lang="en-US">
                <a:latin typeface="Arial"/>
                <a:ea typeface="ＭＳ Ｐゴシック"/>
              </a:rPr>
              <a:t>Important Chapter Due dates</a:t>
            </a:r>
          </a:p>
          <a:p>
            <a:pPr>
              <a:spcAft>
                <a:spcPts val="200"/>
              </a:spcAft>
            </a:pPr>
            <a:r>
              <a:rPr lang="en-US">
                <a:latin typeface="Arial"/>
                <a:ea typeface="ＭＳ Ｐゴシック"/>
              </a:rPr>
              <a:t>ICC Update – 2027 Update</a:t>
            </a:r>
          </a:p>
          <a:p>
            <a:pPr>
              <a:spcAft>
                <a:spcPts val="200"/>
              </a:spcAft>
            </a:pPr>
            <a:r>
              <a:rPr lang="en-US">
                <a:latin typeface="Arial"/>
                <a:ea typeface="ＭＳ Ｐゴシック"/>
              </a:rPr>
              <a:t>Regional Nominating Committees</a:t>
            </a:r>
          </a:p>
          <a:p>
            <a:pPr>
              <a:spcAft>
                <a:spcPts val="200"/>
              </a:spcAft>
            </a:pPr>
            <a:r>
              <a:rPr lang="en-US">
                <a:latin typeface="Arial"/>
                <a:ea typeface="ＭＳ Ｐゴシック"/>
              </a:rPr>
              <a:t>PDC Sustainability Sessions</a:t>
            </a:r>
          </a:p>
          <a:p>
            <a:pPr lvl="0">
              <a:spcAft>
                <a:spcPts val="200"/>
              </a:spcAft>
            </a:pPr>
            <a:r>
              <a:rPr lang="en-US">
                <a:latin typeface="Arial"/>
                <a:ea typeface="ＭＳ Ｐゴシック"/>
              </a:rPr>
              <a:t>2024 Meeting Dates and Upcoming Events</a:t>
            </a:r>
          </a:p>
        </p:txBody>
      </p:sp>
    </p:spTree>
    <p:extLst>
      <p:ext uri="{BB962C8B-B14F-4D97-AF65-F5344CB8AC3E}">
        <p14:creationId xmlns:p14="http://schemas.microsoft.com/office/powerpoint/2010/main" val="19090000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30B19-0C5C-8917-C56A-65342BAB1E38}"/>
              </a:ext>
            </a:extLst>
          </p:cNvPr>
          <p:cNvSpPr>
            <a:spLocks noGrp="1"/>
          </p:cNvSpPr>
          <p:nvPr>
            <p:ph type="title"/>
          </p:nvPr>
        </p:nvSpPr>
        <p:spPr/>
        <p:txBody>
          <a:bodyPr/>
          <a:lstStyle/>
          <a:p>
            <a:r>
              <a:rPr lang="en-US">
                <a:latin typeface="Arial"/>
                <a:ea typeface="ＭＳ Ｐゴシック"/>
              </a:rPr>
              <a:t>ICC 2027 Code Cycle</a:t>
            </a:r>
            <a:endParaRPr lang="en-US"/>
          </a:p>
        </p:txBody>
      </p:sp>
      <p:sp>
        <p:nvSpPr>
          <p:cNvPr id="3" name="Text Placeholder 2">
            <a:extLst>
              <a:ext uri="{FF2B5EF4-FFF2-40B4-BE49-F238E27FC236}">
                <a16:creationId xmlns:a16="http://schemas.microsoft.com/office/drawing/2014/main" id="{AB386D88-43C4-4BDA-CB6F-5F26439611B6}"/>
              </a:ext>
            </a:extLst>
          </p:cNvPr>
          <p:cNvSpPr>
            <a:spLocks noGrp="1"/>
          </p:cNvSpPr>
          <p:nvPr>
            <p:ph type="body" sz="quarter" idx="11"/>
          </p:nvPr>
        </p:nvSpPr>
        <p:spPr>
          <a:xfrm>
            <a:off x="457200" y="1051560"/>
            <a:ext cx="8229600" cy="3604364"/>
          </a:xfrm>
        </p:spPr>
        <p:txBody>
          <a:bodyPr vert="horz" lIns="91440" tIns="45720" rIns="91440" bIns="45720" anchor="t"/>
          <a:lstStyle/>
          <a:p>
            <a:r>
              <a:rPr lang="en-US">
                <a:latin typeface="Arial"/>
                <a:ea typeface="ＭＳ Ｐゴシック"/>
              </a:rPr>
              <a:t>Group A Code Change Proposals posted 26 February</a:t>
            </a:r>
          </a:p>
          <a:p>
            <a:endParaRPr lang="en-US">
              <a:latin typeface="Arial"/>
              <a:ea typeface="ＭＳ Ｐゴシック"/>
            </a:endParaRPr>
          </a:p>
          <a:p>
            <a:r>
              <a:rPr lang="en-US">
                <a:latin typeface="Arial"/>
                <a:ea typeface="ＭＳ Ｐゴシック"/>
              </a:rPr>
              <a:t>ICC Committee on Health Care submitted 8 proposals </a:t>
            </a:r>
            <a:endParaRPr lang="en-US"/>
          </a:p>
          <a:p>
            <a:pPr lvl="1">
              <a:buFont typeface="Courier New"/>
              <a:buChar char="o"/>
            </a:pPr>
            <a:endParaRPr lang="en-US">
              <a:latin typeface="Arial"/>
              <a:ea typeface="ＭＳ Ｐゴシック"/>
            </a:endParaRPr>
          </a:p>
          <a:p>
            <a:pPr lvl="1">
              <a:buFont typeface="Courier New"/>
              <a:buChar char="o"/>
            </a:pPr>
            <a:r>
              <a:rPr lang="en-US">
                <a:latin typeface="Arial"/>
                <a:ea typeface="ＭＳ Ｐゴシック"/>
              </a:rPr>
              <a:t>FS31 – Separating of smoke compartments</a:t>
            </a:r>
            <a:endParaRPr lang="en-US"/>
          </a:p>
          <a:p>
            <a:pPr lvl="1">
              <a:buFont typeface="Courier New"/>
              <a:buChar char="o"/>
            </a:pPr>
            <a:r>
              <a:rPr lang="en-US">
                <a:latin typeface="Arial"/>
                <a:ea typeface="ＭＳ Ｐゴシック"/>
              </a:rPr>
              <a:t>FS65 – Group I-1, Condition 2 door closers</a:t>
            </a:r>
          </a:p>
          <a:p>
            <a:pPr lvl="1">
              <a:buFont typeface="Courier New"/>
              <a:buChar char="o"/>
            </a:pPr>
            <a:r>
              <a:rPr lang="en-US">
                <a:latin typeface="Arial"/>
                <a:ea typeface="ＭＳ Ｐゴシック"/>
              </a:rPr>
              <a:t>G2 – Definition of Clinical Need</a:t>
            </a:r>
          </a:p>
          <a:p>
            <a:pPr lvl="1">
              <a:buFont typeface="Courier New"/>
              <a:buChar char="o"/>
            </a:pPr>
            <a:r>
              <a:rPr lang="en-US">
                <a:latin typeface="Arial"/>
                <a:ea typeface="ＭＳ Ｐゴシック"/>
              </a:rPr>
              <a:t>F80 – Installing of electrical systems and equipment</a:t>
            </a:r>
          </a:p>
          <a:p>
            <a:pPr lvl="1">
              <a:buFont typeface="Courier New"/>
              <a:buChar char="o"/>
            </a:pPr>
            <a:r>
              <a:rPr lang="en-US">
                <a:latin typeface="Arial"/>
                <a:ea typeface="ＭＳ Ｐゴシック"/>
              </a:rPr>
              <a:t>F101 – Group R-4, Condition 2 sprinkler systems</a:t>
            </a:r>
          </a:p>
          <a:p>
            <a:pPr lvl="1">
              <a:buFont typeface="Courier New"/>
              <a:buChar char="o"/>
            </a:pPr>
            <a:r>
              <a:rPr lang="en-US">
                <a:latin typeface="Arial"/>
                <a:ea typeface="ＭＳ Ｐゴシック"/>
              </a:rPr>
              <a:t>F160 – Group I-2 Electrical systems</a:t>
            </a:r>
          </a:p>
          <a:p>
            <a:pPr lvl="1">
              <a:buFont typeface="Courier New"/>
              <a:buChar char="o"/>
            </a:pPr>
            <a:r>
              <a:rPr lang="en-US">
                <a:latin typeface="Arial"/>
                <a:ea typeface="ＭＳ Ｐゴシック"/>
              </a:rPr>
              <a:t>F163 – Health Care Microgrids</a:t>
            </a:r>
          </a:p>
          <a:p>
            <a:pPr lvl="1">
              <a:buFont typeface="Courier New"/>
              <a:buChar char="o"/>
            </a:pPr>
            <a:r>
              <a:rPr lang="en-US">
                <a:latin typeface="Arial"/>
                <a:ea typeface="ＭＳ Ｐゴシック"/>
              </a:rPr>
              <a:t>E61 – Control Vestibules</a:t>
            </a:r>
            <a:endParaRPr lang="en-US"/>
          </a:p>
        </p:txBody>
      </p:sp>
    </p:spTree>
    <p:extLst>
      <p:ext uri="{BB962C8B-B14F-4D97-AF65-F5344CB8AC3E}">
        <p14:creationId xmlns:p14="http://schemas.microsoft.com/office/powerpoint/2010/main" val="3546524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30B19-0C5C-8917-C56A-65342BAB1E38}"/>
              </a:ext>
            </a:extLst>
          </p:cNvPr>
          <p:cNvSpPr>
            <a:spLocks noGrp="1"/>
          </p:cNvSpPr>
          <p:nvPr>
            <p:ph type="title"/>
          </p:nvPr>
        </p:nvSpPr>
        <p:spPr/>
        <p:txBody>
          <a:bodyPr/>
          <a:lstStyle/>
          <a:p>
            <a:r>
              <a:rPr lang="en-US">
                <a:latin typeface="Arial"/>
                <a:ea typeface="ＭＳ Ｐゴシック"/>
              </a:rPr>
              <a:t>ICC 2027 Code Cycle</a:t>
            </a:r>
            <a:endParaRPr lang="en-US"/>
          </a:p>
        </p:txBody>
      </p:sp>
      <p:sp>
        <p:nvSpPr>
          <p:cNvPr id="3" name="Text Placeholder 2">
            <a:extLst>
              <a:ext uri="{FF2B5EF4-FFF2-40B4-BE49-F238E27FC236}">
                <a16:creationId xmlns:a16="http://schemas.microsoft.com/office/drawing/2014/main" id="{AB386D88-43C4-4BDA-CB6F-5F26439611B6}"/>
              </a:ext>
            </a:extLst>
          </p:cNvPr>
          <p:cNvSpPr>
            <a:spLocks noGrp="1"/>
          </p:cNvSpPr>
          <p:nvPr>
            <p:ph type="body" sz="quarter" idx="11"/>
          </p:nvPr>
        </p:nvSpPr>
        <p:spPr>
          <a:xfrm>
            <a:off x="457200" y="1051560"/>
            <a:ext cx="8229600" cy="3604364"/>
          </a:xfrm>
        </p:spPr>
        <p:txBody>
          <a:bodyPr vert="horz" lIns="91440" tIns="45720" rIns="91440" bIns="45720" anchor="t"/>
          <a:lstStyle/>
          <a:p>
            <a:r>
              <a:rPr lang="en-US" dirty="0">
                <a:latin typeface="Arial"/>
                <a:ea typeface="ＭＳ Ｐゴシック"/>
              </a:rPr>
              <a:t>ICC Committee on Health Care co-sponsored 4 Proposals</a:t>
            </a:r>
            <a:endParaRPr lang="en-US"/>
          </a:p>
          <a:p>
            <a:endParaRPr lang="en-US">
              <a:latin typeface="Arial"/>
              <a:ea typeface="ＭＳ Ｐゴシック"/>
            </a:endParaRPr>
          </a:p>
          <a:p>
            <a:pPr lvl="1">
              <a:buFont typeface="Courier New"/>
              <a:buChar char="o"/>
            </a:pPr>
            <a:r>
              <a:rPr lang="en-US" dirty="0">
                <a:latin typeface="Arial"/>
                <a:ea typeface="ＭＳ Ｐゴシック"/>
              </a:rPr>
              <a:t>F232 – ABHR storage, use and handling</a:t>
            </a:r>
          </a:p>
          <a:p>
            <a:pPr lvl="1">
              <a:buFont typeface="Courier New"/>
              <a:buChar char="o"/>
            </a:pPr>
            <a:r>
              <a:rPr lang="en-US" dirty="0">
                <a:latin typeface="Arial"/>
                <a:ea typeface="ＭＳ Ｐゴシック"/>
              </a:rPr>
              <a:t>F258 – ABHR Mounting locations</a:t>
            </a:r>
          </a:p>
          <a:p>
            <a:pPr lvl="1">
              <a:buFont typeface="Courier New"/>
              <a:buChar char="o"/>
            </a:pPr>
            <a:r>
              <a:rPr lang="en-US" dirty="0">
                <a:latin typeface="Arial"/>
                <a:ea typeface="ＭＳ Ｐゴシック"/>
              </a:rPr>
              <a:t>F259 – ABHR aggregate quantity</a:t>
            </a:r>
          </a:p>
          <a:p>
            <a:pPr lvl="1">
              <a:buFont typeface="Courier New"/>
              <a:buChar char="o"/>
            </a:pPr>
            <a:r>
              <a:rPr lang="en-US">
                <a:latin typeface="Arial"/>
                <a:ea typeface="ＭＳ Ｐゴシック"/>
              </a:rPr>
              <a:t>F260 – ABHR storage/maximum allowable quantities</a:t>
            </a:r>
          </a:p>
          <a:p>
            <a:pPr lvl="1">
              <a:buFont typeface="Courier New"/>
              <a:buChar char="o"/>
            </a:pPr>
            <a:endParaRPr lang="en-US"/>
          </a:p>
        </p:txBody>
      </p:sp>
    </p:spTree>
    <p:extLst>
      <p:ext uri="{BB962C8B-B14F-4D97-AF65-F5344CB8AC3E}">
        <p14:creationId xmlns:p14="http://schemas.microsoft.com/office/powerpoint/2010/main" val="21776772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7AF9D-FF77-96CE-023D-194EA0A1C5CB}"/>
              </a:ext>
            </a:extLst>
          </p:cNvPr>
          <p:cNvSpPr>
            <a:spLocks noGrp="1"/>
          </p:cNvSpPr>
          <p:nvPr>
            <p:ph type="title"/>
          </p:nvPr>
        </p:nvSpPr>
        <p:spPr/>
        <p:txBody>
          <a:bodyPr/>
          <a:lstStyle/>
          <a:p>
            <a:r>
              <a:rPr lang="en-US">
                <a:latin typeface="Arial"/>
                <a:ea typeface="ＭＳ Ｐゴシック"/>
              </a:rPr>
              <a:t>Code Action Committee Hearings</a:t>
            </a:r>
            <a:endParaRPr lang="en-US"/>
          </a:p>
        </p:txBody>
      </p:sp>
      <p:sp>
        <p:nvSpPr>
          <p:cNvPr id="3" name="Text Placeholder 2">
            <a:extLst>
              <a:ext uri="{FF2B5EF4-FFF2-40B4-BE49-F238E27FC236}">
                <a16:creationId xmlns:a16="http://schemas.microsoft.com/office/drawing/2014/main" id="{B2403180-4CFC-B3E8-043D-969680835AAB}"/>
              </a:ext>
            </a:extLst>
          </p:cNvPr>
          <p:cNvSpPr>
            <a:spLocks noGrp="1"/>
          </p:cNvSpPr>
          <p:nvPr>
            <p:ph type="body" sz="quarter" idx="11"/>
          </p:nvPr>
        </p:nvSpPr>
        <p:spPr/>
        <p:txBody>
          <a:bodyPr vert="horz" lIns="91440" tIns="45720" rIns="91440" bIns="45720" anchor="t"/>
          <a:lstStyle/>
          <a:p>
            <a:r>
              <a:rPr lang="en-US">
                <a:latin typeface="Arial"/>
                <a:ea typeface="ＭＳ Ｐゴシック"/>
              </a:rPr>
              <a:t>All Group A proposals available at:</a:t>
            </a:r>
          </a:p>
          <a:p>
            <a:pPr lvl="1">
              <a:buFont typeface="Courier New"/>
              <a:buChar char="o"/>
            </a:pPr>
            <a:r>
              <a:rPr lang="en-US">
                <a:latin typeface="Arial"/>
                <a:ea typeface="ＭＳ Ｐゴシック"/>
                <a:cs typeface="Arial"/>
                <a:hlinkClick r:id="rId2"/>
              </a:rPr>
              <a:t>https://www.iccsafe.org/products-and-services/i-codes/code-development-process/2024-2026-group-a/</a:t>
            </a:r>
            <a:endParaRPr lang="en-US">
              <a:cs typeface="Arial"/>
            </a:endParaRPr>
          </a:p>
          <a:p>
            <a:pPr lvl="1">
              <a:buFont typeface="Courier New"/>
              <a:buChar char="o"/>
            </a:pPr>
            <a:endParaRPr lang="en-US">
              <a:cs typeface="Arial"/>
            </a:endParaRPr>
          </a:p>
          <a:p>
            <a:r>
              <a:rPr lang="en-US">
                <a:latin typeface="Arial"/>
                <a:ea typeface="ＭＳ Ｐゴシック"/>
                <a:cs typeface="Arial"/>
              </a:rPr>
              <a:t>Hearings April 7th – April 16th</a:t>
            </a:r>
          </a:p>
          <a:p>
            <a:pPr lvl="1">
              <a:buFont typeface="Courier New"/>
              <a:buChar char="o"/>
            </a:pPr>
            <a:r>
              <a:rPr lang="en-US">
                <a:latin typeface="Arial"/>
                <a:ea typeface="ＭＳ Ｐゴシック"/>
                <a:cs typeface="Arial"/>
              </a:rPr>
              <a:t>Hearings in person only</a:t>
            </a:r>
          </a:p>
          <a:p>
            <a:pPr lvl="2">
              <a:buFont typeface="Wingdings"/>
              <a:buChar char="§"/>
            </a:pPr>
            <a:r>
              <a:rPr lang="en-US">
                <a:latin typeface="Arial"/>
                <a:ea typeface="ＭＳ Ｐゴシック"/>
                <a:cs typeface="Arial"/>
              </a:rPr>
              <a:t>DoubleTree by Hilton at the Entrance to Universal Orlando, Orlando Fl</a:t>
            </a:r>
            <a:endParaRPr lang="en-US"/>
          </a:p>
          <a:p>
            <a:pPr lvl="1">
              <a:buFont typeface="Courier New"/>
              <a:buChar char="o"/>
            </a:pPr>
            <a:r>
              <a:rPr lang="en-US">
                <a:latin typeface="Arial"/>
                <a:ea typeface="ＭＳ Ｐゴシック"/>
                <a:cs typeface="Arial"/>
              </a:rPr>
              <a:t>Hearings will be streamed live over ICC Webpage</a:t>
            </a:r>
          </a:p>
          <a:p>
            <a:pPr lvl="1">
              <a:buFont typeface="Courier New"/>
              <a:buChar char="o"/>
            </a:pPr>
            <a:endParaRPr lang="en-US">
              <a:latin typeface="Arial"/>
              <a:ea typeface="ＭＳ Ｐゴシック"/>
              <a:cs typeface="Arial"/>
            </a:endParaRPr>
          </a:p>
          <a:p>
            <a:pPr lvl="1">
              <a:buFont typeface="Courier New,monospace"/>
              <a:buChar char="o"/>
            </a:pPr>
            <a:r>
              <a:rPr lang="en-US">
                <a:latin typeface="Arial"/>
                <a:ea typeface="ＭＳ Ｐゴシック"/>
                <a:cs typeface="Arial"/>
              </a:rPr>
              <a:t>ICC CHC representatives will be present</a:t>
            </a:r>
            <a:endParaRPr lang="en-US">
              <a:solidFill>
                <a:srgbClr val="3F3F3F"/>
              </a:solidFill>
              <a:latin typeface="Arial"/>
              <a:ea typeface="ＭＳ Ｐゴシック"/>
              <a:cs typeface="Arial"/>
            </a:endParaRPr>
          </a:p>
        </p:txBody>
      </p:sp>
    </p:spTree>
    <p:extLst>
      <p:ext uri="{BB962C8B-B14F-4D97-AF65-F5344CB8AC3E}">
        <p14:creationId xmlns:p14="http://schemas.microsoft.com/office/powerpoint/2010/main" val="1401161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267A3-8FB0-630E-EC5B-1374A3BC5715}"/>
              </a:ext>
            </a:extLst>
          </p:cNvPr>
          <p:cNvSpPr>
            <a:spLocks noGrp="1"/>
          </p:cNvSpPr>
          <p:nvPr>
            <p:ph type="title"/>
          </p:nvPr>
        </p:nvSpPr>
        <p:spPr/>
        <p:txBody>
          <a:bodyPr/>
          <a:lstStyle/>
          <a:p>
            <a:r>
              <a:rPr lang="en-US"/>
              <a:t>Regional Nominating Committees</a:t>
            </a:r>
          </a:p>
        </p:txBody>
      </p:sp>
    </p:spTree>
    <p:extLst>
      <p:ext uri="{BB962C8B-B14F-4D97-AF65-F5344CB8AC3E}">
        <p14:creationId xmlns:p14="http://schemas.microsoft.com/office/powerpoint/2010/main" val="23029154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49386-CFAA-9842-D4B7-C5141ECBE635}"/>
              </a:ext>
            </a:extLst>
          </p:cNvPr>
          <p:cNvSpPr>
            <a:spLocks noGrp="1"/>
          </p:cNvSpPr>
          <p:nvPr>
            <p:ph type="title"/>
          </p:nvPr>
        </p:nvSpPr>
        <p:spPr>
          <a:xfrm>
            <a:off x="457200" y="209550"/>
            <a:ext cx="8229600" cy="533400"/>
          </a:xfrm>
        </p:spPr>
        <p:txBody>
          <a:bodyPr/>
          <a:lstStyle/>
          <a:p>
            <a:r>
              <a:rPr lang="en-US"/>
              <a:t>2024 ASHE Election Timeline</a:t>
            </a:r>
          </a:p>
        </p:txBody>
      </p:sp>
      <p:sp>
        <p:nvSpPr>
          <p:cNvPr id="3" name="Text Placeholder 2">
            <a:extLst>
              <a:ext uri="{FF2B5EF4-FFF2-40B4-BE49-F238E27FC236}">
                <a16:creationId xmlns:a16="http://schemas.microsoft.com/office/drawing/2014/main" id="{1F944D87-25F2-3D20-4180-B775E18C6A51}"/>
              </a:ext>
            </a:extLst>
          </p:cNvPr>
          <p:cNvSpPr>
            <a:spLocks noGrp="1"/>
          </p:cNvSpPr>
          <p:nvPr>
            <p:ph type="body" sz="quarter" idx="11"/>
          </p:nvPr>
        </p:nvSpPr>
        <p:spPr>
          <a:xfrm>
            <a:off x="437322" y="666750"/>
            <a:ext cx="7924800" cy="3128010"/>
          </a:xfrm>
        </p:spPr>
        <p:txBody>
          <a:bodyPr/>
          <a:lstStyle/>
          <a:p>
            <a:pPr>
              <a:spcAft>
                <a:spcPts val="0"/>
              </a:spcAft>
            </a:pPr>
            <a:r>
              <a:rPr lang="en-US"/>
              <a:t>Open positions (terms to start 1/1/2025):</a:t>
            </a:r>
          </a:p>
          <a:p>
            <a:pPr lvl="1">
              <a:spcAft>
                <a:spcPts val="0"/>
              </a:spcAft>
            </a:pPr>
            <a:r>
              <a:rPr lang="en-US" sz="1600"/>
              <a:t>President-elect</a:t>
            </a:r>
          </a:p>
          <a:p>
            <a:pPr lvl="1">
              <a:spcAft>
                <a:spcPts val="0"/>
              </a:spcAft>
            </a:pPr>
            <a:r>
              <a:rPr lang="en-US" sz="1600"/>
              <a:t>Associate Member Representative (one of the two seats)</a:t>
            </a:r>
          </a:p>
          <a:p>
            <a:pPr lvl="1">
              <a:spcAft>
                <a:spcPts val="400"/>
              </a:spcAft>
            </a:pPr>
            <a:r>
              <a:rPr lang="en-US" sz="1600"/>
              <a:t>Regional Representatives for Regions 1, 2, 4, 5, and 9</a:t>
            </a:r>
          </a:p>
          <a:p>
            <a:pPr>
              <a:spcAft>
                <a:spcPts val="0"/>
              </a:spcAft>
            </a:pPr>
            <a:r>
              <a:rPr lang="en-US"/>
              <a:t>Call for potential candidates now open! </a:t>
            </a:r>
          </a:p>
          <a:p>
            <a:pPr lvl="1">
              <a:spcAft>
                <a:spcPts val="0"/>
              </a:spcAft>
            </a:pPr>
            <a:r>
              <a:rPr lang="en-US" sz="1400"/>
              <a:t>Eligible ASHE members who would like to be considered as a candidate for the ASHE Advisory Board need to complete the position’s potential candidate questionnaire </a:t>
            </a:r>
            <a:r>
              <a:rPr lang="en-US" sz="1600" b="1">
                <a:solidFill>
                  <a:srgbClr val="D52029"/>
                </a:solidFill>
              </a:rPr>
              <a:t>by </a:t>
            </a:r>
          </a:p>
          <a:p>
            <a:pPr marL="457200" lvl="2" indent="0">
              <a:spcAft>
                <a:spcPts val="600"/>
              </a:spcAft>
              <a:buNone/>
            </a:pPr>
            <a:r>
              <a:rPr lang="en-US" sz="1600" b="1">
                <a:solidFill>
                  <a:srgbClr val="D52029"/>
                </a:solidFill>
              </a:rPr>
              <a:t>11:59 pm CT on March 15, 2024</a:t>
            </a:r>
            <a:r>
              <a:rPr lang="en-US" sz="1600">
                <a:solidFill>
                  <a:srgbClr val="D52029"/>
                </a:solidFill>
              </a:rPr>
              <a:t>.</a:t>
            </a:r>
            <a:r>
              <a:rPr lang="en-US" sz="1600"/>
              <a:t> Visit ashe.org/</a:t>
            </a:r>
            <a:r>
              <a:rPr lang="en-US" sz="1600" err="1"/>
              <a:t>ashe</a:t>
            </a:r>
            <a:r>
              <a:rPr lang="en-US" sz="1600"/>
              <a:t>-elections</a:t>
            </a:r>
            <a:endParaRPr lang="en-US" sz="1600">
              <a:solidFill>
                <a:srgbClr val="D52029"/>
              </a:solidFill>
            </a:endParaRPr>
          </a:p>
          <a:p>
            <a:pPr>
              <a:spcAft>
                <a:spcPts val="600"/>
              </a:spcAft>
            </a:pPr>
            <a:r>
              <a:rPr lang="en-US"/>
              <a:t>The National Nominating Committee will review the potential candidates for President-elect and Associate Member Representative and nominate at least 2 and no more than 3 candidates to run in the 2024 Election.</a:t>
            </a:r>
          </a:p>
          <a:p>
            <a:pPr>
              <a:spcAft>
                <a:spcPts val="600"/>
              </a:spcAft>
            </a:pPr>
            <a:r>
              <a:rPr lang="en-US"/>
              <a:t>The Regional Nominating Committees will review their region’s potential candidates and nominate no more than three candidates to run in the 2024 Elections.</a:t>
            </a:r>
          </a:p>
        </p:txBody>
      </p:sp>
    </p:spTree>
    <p:extLst>
      <p:ext uri="{BB962C8B-B14F-4D97-AF65-F5344CB8AC3E}">
        <p14:creationId xmlns:p14="http://schemas.microsoft.com/office/powerpoint/2010/main" val="509782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BE9C1-E579-261F-1EB0-417D5A4200FB}"/>
              </a:ext>
            </a:extLst>
          </p:cNvPr>
          <p:cNvSpPr>
            <a:spLocks noGrp="1"/>
          </p:cNvSpPr>
          <p:nvPr>
            <p:ph type="title"/>
          </p:nvPr>
        </p:nvSpPr>
        <p:spPr>
          <a:xfrm>
            <a:off x="457200" y="209550"/>
            <a:ext cx="8229600" cy="533400"/>
          </a:xfrm>
        </p:spPr>
        <p:txBody>
          <a:bodyPr/>
          <a:lstStyle/>
          <a:p>
            <a:r>
              <a:rPr lang="en-US"/>
              <a:t>Regional Nominating Committees (RNC)</a:t>
            </a:r>
          </a:p>
        </p:txBody>
      </p:sp>
      <p:sp>
        <p:nvSpPr>
          <p:cNvPr id="3" name="Text Placeholder 2">
            <a:extLst>
              <a:ext uri="{FF2B5EF4-FFF2-40B4-BE49-F238E27FC236}">
                <a16:creationId xmlns:a16="http://schemas.microsoft.com/office/drawing/2014/main" id="{8D73BAA9-9AA9-2759-67F0-BA0BC8A485E5}"/>
              </a:ext>
            </a:extLst>
          </p:cNvPr>
          <p:cNvSpPr>
            <a:spLocks noGrp="1"/>
          </p:cNvSpPr>
          <p:nvPr>
            <p:ph type="body" sz="quarter" idx="11"/>
          </p:nvPr>
        </p:nvSpPr>
        <p:spPr>
          <a:xfrm>
            <a:off x="457200" y="895350"/>
            <a:ext cx="8229600" cy="2899410"/>
          </a:xfrm>
        </p:spPr>
        <p:txBody>
          <a:bodyPr/>
          <a:lstStyle/>
          <a:p>
            <a:pPr>
              <a:spcAft>
                <a:spcPts val="600"/>
              </a:spcAft>
            </a:pPr>
            <a:r>
              <a:rPr lang="en-US"/>
              <a:t>Comprised of all Chapter Presidents in the region</a:t>
            </a:r>
          </a:p>
          <a:p>
            <a:pPr>
              <a:spcAft>
                <a:spcPts val="600"/>
              </a:spcAft>
            </a:pPr>
            <a:r>
              <a:rPr lang="en-US"/>
              <a:t>Will meet virtually to review the potential Regional Representative candidates and nominate up to 3 candidates to run in the election.</a:t>
            </a:r>
          </a:p>
          <a:p>
            <a:pPr>
              <a:spcAft>
                <a:spcPts val="600"/>
              </a:spcAft>
            </a:pPr>
            <a:r>
              <a:rPr lang="en-US"/>
              <a:t>Doodle polls will be sent out following the call.</a:t>
            </a:r>
          </a:p>
          <a:p>
            <a:pPr>
              <a:spcAft>
                <a:spcPts val="600"/>
              </a:spcAft>
            </a:pPr>
            <a:r>
              <a:rPr lang="en-US"/>
              <a:t>Chapter Presidents who have submitted their name for consideration need to contact Jenny Hull, Elections Secretary, to recuse themselves from their RNC.</a:t>
            </a:r>
          </a:p>
          <a:p>
            <a:pPr marL="0" indent="0">
              <a:buNone/>
            </a:pPr>
            <a:endParaRPr lang="en-US"/>
          </a:p>
          <a:p>
            <a:pPr marL="0" indent="0">
              <a:buNone/>
            </a:pPr>
            <a:r>
              <a:rPr lang="en-US"/>
              <a:t>*Note: All items discussed in these calls and information about the candidates is confidential. All RNC members will need to maintain confidentiality regarding any discussions or information provided. </a:t>
            </a:r>
          </a:p>
        </p:txBody>
      </p:sp>
    </p:spTree>
    <p:extLst>
      <p:ext uri="{BB962C8B-B14F-4D97-AF65-F5344CB8AC3E}">
        <p14:creationId xmlns:p14="http://schemas.microsoft.com/office/powerpoint/2010/main" val="3636034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50043-5592-3ECE-AC7F-D329508D25AE}"/>
              </a:ext>
            </a:extLst>
          </p:cNvPr>
          <p:cNvSpPr>
            <a:spLocks noGrp="1"/>
          </p:cNvSpPr>
          <p:nvPr>
            <p:ph type="title"/>
          </p:nvPr>
        </p:nvSpPr>
        <p:spPr/>
        <p:txBody>
          <a:bodyPr/>
          <a:lstStyle/>
          <a:p>
            <a:r>
              <a:rPr lang="en-US"/>
              <a:t>PDC Sustainability Sessions</a:t>
            </a:r>
          </a:p>
        </p:txBody>
      </p:sp>
    </p:spTree>
    <p:extLst>
      <p:ext uri="{BB962C8B-B14F-4D97-AF65-F5344CB8AC3E}">
        <p14:creationId xmlns:p14="http://schemas.microsoft.com/office/powerpoint/2010/main" val="20616023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B598C-E162-BC76-92FD-77E0B16DC697}"/>
              </a:ext>
            </a:extLst>
          </p:cNvPr>
          <p:cNvSpPr>
            <a:spLocks noGrp="1"/>
          </p:cNvSpPr>
          <p:nvPr>
            <p:ph type="title"/>
          </p:nvPr>
        </p:nvSpPr>
        <p:spPr/>
        <p:txBody>
          <a:bodyPr/>
          <a:lstStyle/>
          <a:p>
            <a:r>
              <a:rPr lang="en-US"/>
              <a:t>PDC Sustainability Sessions</a:t>
            </a:r>
          </a:p>
        </p:txBody>
      </p:sp>
      <p:sp>
        <p:nvSpPr>
          <p:cNvPr id="3" name="Text Placeholder 2">
            <a:extLst>
              <a:ext uri="{FF2B5EF4-FFF2-40B4-BE49-F238E27FC236}">
                <a16:creationId xmlns:a16="http://schemas.microsoft.com/office/drawing/2014/main" id="{25953C56-1525-27A7-CB3B-E632AD7C5A32}"/>
              </a:ext>
            </a:extLst>
          </p:cNvPr>
          <p:cNvSpPr>
            <a:spLocks noGrp="1"/>
          </p:cNvSpPr>
          <p:nvPr>
            <p:ph type="body" sz="quarter" idx="11"/>
          </p:nvPr>
        </p:nvSpPr>
        <p:spPr>
          <a:xfrm>
            <a:off x="152400" y="742950"/>
            <a:ext cx="8839200" cy="3733800"/>
          </a:xfrm>
        </p:spPr>
        <p:txBody>
          <a:bodyPr/>
          <a:lstStyle/>
          <a:p>
            <a:r>
              <a:rPr lang="en-US"/>
              <a:t>Monday, March 18</a:t>
            </a:r>
            <a:r>
              <a:rPr lang="en-US" baseline="30000"/>
              <a:t>th</a:t>
            </a:r>
          </a:p>
          <a:p>
            <a:pPr lvl="1"/>
            <a:r>
              <a:rPr lang="en-US" sz="1400"/>
              <a:t>10:00am – 11:00am - The Rise of the Climate Economy and how Energy Incentives can Benefit the Healthcare Industry</a:t>
            </a:r>
          </a:p>
          <a:p>
            <a:pPr lvl="1"/>
            <a:r>
              <a:rPr lang="en-US" sz="1400"/>
              <a:t>1:00pm – 2:00pm - Sustainability in Academic Medical Centers Meeting</a:t>
            </a:r>
          </a:p>
          <a:p>
            <a:pPr lvl="1"/>
            <a:r>
              <a:rPr lang="en-US" sz="1400"/>
              <a:t>2:15pm – 3:45pm - General Session: Prescribing Sustainability: Exploring Paths to Hospital Decarbonization</a:t>
            </a:r>
          </a:p>
          <a:p>
            <a:pPr lvl="1"/>
            <a:r>
              <a:rPr lang="en-US" sz="1400"/>
              <a:t>4:00pm – 5:00pm - Seven Steps to Decarbonization</a:t>
            </a:r>
          </a:p>
          <a:p>
            <a:pPr lvl="1"/>
            <a:endParaRPr lang="en-US" sz="1400"/>
          </a:p>
          <a:p>
            <a:r>
              <a:rPr lang="en-US"/>
              <a:t>Tuesday, March 19</a:t>
            </a:r>
            <a:r>
              <a:rPr lang="en-US" baseline="30000"/>
              <a:t>th</a:t>
            </a:r>
            <a:endParaRPr lang="en-US"/>
          </a:p>
          <a:p>
            <a:pPr lvl="1"/>
            <a:r>
              <a:rPr lang="en-US" sz="1400"/>
              <a:t>7:00am – 8:00am -The Future of Energy-Efficiency in Healthcare: Net-Zero and Beyond</a:t>
            </a:r>
          </a:p>
          <a:p>
            <a:pPr lvl="1"/>
            <a:r>
              <a:rPr lang="en-US" sz="1400"/>
              <a:t>10:00am – 11:00am – Prescribing Sustainability General Session Roundtable Discussion </a:t>
            </a:r>
          </a:p>
          <a:p>
            <a:pPr lvl="1"/>
            <a:r>
              <a:rPr lang="en-US" sz="1400"/>
              <a:t>4:00pm – 5:00pm - How California Is Making Microgrids Work</a:t>
            </a:r>
          </a:p>
          <a:p>
            <a:pPr marL="228600" lvl="1" indent="0">
              <a:buNone/>
            </a:pPr>
            <a:endParaRPr lang="en-US" sz="1400"/>
          </a:p>
          <a:p>
            <a:r>
              <a:rPr lang="en-US"/>
              <a:t>Wednesday, March 20</a:t>
            </a:r>
            <a:r>
              <a:rPr lang="en-US" baseline="30000"/>
              <a:t>th</a:t>
            </a:r>
            <a:r>
              <a:rPr lang="en-US"/>
              <a:t> </a:t>
            </a:r>
          </a:p>
          <a:p>
            <a:pPr lvl="1"/>
            <a:r>
              <a:rPr lang="en-US" sz="1400"/>
              <a:t>8:15am – 9:15am - Finding Common Ground Between Sustainability and Life Safety</a:t>
            </a:r>
          </a:p>
          <a:p>
            <a:pPr lvl="1"/>
            <a:r>
              <a:rPr lang="en-US" sz="1400"/>
              <a:t>9:30am – 10:30am - ASHE/ASHRAE Decarbonization Design Guide</a:t>
            </a:r>
          </a:p>
          <a:p>
            <a:pPr lvl="1"/>
            <a:endParaRPr lang="en-US"/>
          </a:p>
          <a:p>
            <a:pPr lvl="1"/>
            <a:endParaRPr lang="en-US" sz="1600"/>
          </a:p>
        </p:txBody>
      </p:sp>
    </p:spTree>
    <p:extLst>
      <p:ext uri="{BB962C8B-B14F-4D97-AF65-F5344CB8AC3E}">
        <p14:creationId xmlns:p14="http://schemas.microsoft.com/office/powerpoint/2010/main" val="12056869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44576-8806-7A6C-BAF1-B0FC6AC0618F}"/>
              </a:ext>
            </a:extLst>
          </p:cNvPr>
          <p:cNvSpPr>
            <a:spLocks noGrp="1"/>
          </p:cNvSpPr>
          <p:nvPr>
            <p:ph type="title"/>
          </p:nvPr>
        </p:nvSpPr>
        <p:spPr/>
        <p:txBody>
          <a:bodyPr/>
          <a:lstStyle/>
          <a:p>
            <a:r>
              <a:rPr lang="en-US"/>
              <a:t>2024 Meeting Dates and Upcoming Events</a:t>
            </a:r>
          </a:p>
        </p:txBody>
      </p:sp>
    </p:spTree>
    <p:extLst>
      <p:ext uri="{BB962C8B-B14F-4D97-AF65-F5344CB8AC3E}">
        <p14:creationId xmlns:p14="http://schemas.microsoft.com/office/powerpoint/2010/main" val="1650711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6263B-0BAF-D11A-204F-031D1AF80CD0}"/>
              </a:ext>
            </a:extLst>
          </p:cNvPr>
          <p:cNvSpPr>
            <a:spLocks noGrp="1"/>
          </p:cNvSpPr>
          <p:nvPr>
            <p:ph type="title"/>
          </p:nvPr>
        </p:nvSpPr>
        <p:spPr/>
        <p:txBody>
          <a:bodyPr/>
          <a:lstStyle/>
          <a:p>
            <a:r>
              <a:rPr lang="en-US"/>
              <a:t>2024 Chapter Leader and Liaison Calls</a:t>
            </a:r>
          </a:p>
        </p:txBody>
      </p:sp>
      <p:pic>
        <p:nvPicPr>
          <p:cNvPr id="4" name="Picture 8">
            <a:extLst>
              <a:ext uri="{FF2B5EF4-FFF2-40B4-BE49-F238E27FC236}">
                <a16:creationId xmlns:a16="http://schemas.microsoft.com/office/drawing/2014/main" id="{4A549B9E-94B7-91EC-324F-343BC57195E7}"/>
              </a:ext>
            </a:extLst>
          </p:cNvPr>
          <p:cNvPicPr>
            <a:picLocks noChangeAspect="1"/>
          </p:cNvPicPr>
          <p:nvPr/>
        </p:nvPicPr>
        <p:blipFill>
          <a:blip r:embed="rId2"/>
          <a:stretch>
            <a:fillRect/>
          </a:stretch>
        </p:blipFill>
        <p:spPr>
          <a:xfrm>
            <a:off x="3020374" y="974551"/>
            <a:ext cx="38100" cy="2076450"/>
          </a:xfrm>
          <a:prstGeom prst="rect">
            <a:avLst/>
          </a:prstGeom>
        </p:spPr>
      </p:pic>
      <p:sp>
        <p:nvSpPr>
          <p:cNvPr id="5" name="TextBox 4">
            <a:extLst>
              <a:ext uri="{FF2B5EF4-FFF2-40B4-BE49-F238E27FC236}">
                <a16:creationId xmlns:a16="http://schemas.microsoft.com/office/drawing/2014/main" id="{F7064A4B-3F1A-2802-DA7B-44625CF46520}"/>
              </a:ext>
            </a:extLst>
          </p:cNvPr>
          <p:cNvSpPr txBox="1"/>
          <p:nvPr/>
        </p:nvSpPr>
        <p:spPr>
          <a:xfrm>
            <a:off x="3378944" y="971550"/>
            <a:ext cx="5448650" cy="2215991"/>
          </a:xfrm>
          <a:prstGeom prst="rect">
            <a:avLst/>
          </a:prstGeom>
          <a:noFill/>
        </p:spPr>
        <p:txBody>
          <a:bodyPr wrap="square" lIns="91440" tIns="45720" rIns="91440" bIns="45720" rtlCol="0" anchor="t">
            <a:spAutoFit/>
          </a:bodyPr>
          <a:lstStyle/>
          <a:p>
            <a:r>
              <a:rPr lang="en-US" sz="2000">
                <a:solidFill>
                  <a:srgbClr val="003087"/>
                </a:solidFill>
                <a:latin typeface="Arial"/>
                <a:ea typeface="ＭＳ Ｐゴシック"/>
              </a:rPr>
              <a:t>Q2: Wednesday, June 5, 2024</a:t>
            </a:r>
          </a:p>
          <a:p>
            <a:r>
              <a:rPr lang="en-US" sz="2000">
                <a:solidFill>
                  <a:srgbClr val="003087"/>
                </a:solidFill>
                <a:latin typeface="Arial"/>
                <a:ea typeface="ＭＳ Ｐゴシック"/>
              </a:rPr>
              <a:t>Q3: Wednesday, September 4, 2024</a:t>
            </a:r>
          </a:p>
          <a:p>
            <a:r>
              <a:rPr lang="en-US" sz="2000">
                <a:solidFill>
                  <a:srgbClr val="003087"/>
                </a:solidFill>
                <a:latin typeface="Arial"/>
                <a:ea typeface="ＭＳ Ｐゴシック"/>
              </a:rPr>
              <a:t>Q4: Wednesday, December 4, 2024</a:t>
            </a:r>
          </a:p>
          <a:p>
            <a:endParaRPr lang="en-US" sz="1200" i="1">
              <a:solidFill>
                <a:srgbClr val="78BE20"/>
              </a:solidFill>
            </a:endParaRPr>
          </a:p>
          <a:p>
            <a:r>
              <a:rPr lang="en-US" i="1">
                <a:solidFill>
                  <a:srgbClr val="6DAD39"/>
                </a:solidFill>
                <a:latin typeface="Arial"/>
                <a:ea typeface="ＭＳ Ｐゴシック"/>
              </a:rPr>
              <a:t>All calls begin at 12:05 noon CT.</a:t>
            </a:r>
          </a:p>
          <a:p>
            <a:endParaRPr lang="en-US" sz="1200" i="1">
              <a:solidFill>
                <a:srgbClr val="6DAD39"/>
              </a:solidFill>
            </a:endParaRPr>
          </a:p>
          <a:p>
            <a:r>
              <a:rPr lang="en-US" i="1">
                <a:solidFill>
                  <a:srgbClr val="6DAD39"/>
                </a:solidFill>
                <a:latin typeface="Arial"/>
                <a:ea typeface="ＭＳ Ｐゴシック"/>
              </a:rPr>
              <a:t>Call reminders – Chapter Calendar, </a:t>
            </a:r>
            <a:r>
              <a:rPr lang="en-US" i="1" err="1">
                <a:solidFill>
                  <a:srgbClr val="6DAD39"/>
                </a:solidFill>
                <a:latin typeface="Arial"/>
                <a:ea typeface="ＭＳ Ｐゴシック"/>
              </a:rPr>
              <a:t>myASHE</a:t>
            </a:r>
            <a:r>
              <a:rPr lang="en-US" i="1">
                <a:solidFill>
                  <a:srgbClr val="6DAD39"/>
                </a:solidFill>
                <a:latin typeface="Arial"/>
                <a:ea typeface="ＭＳ Ｐゴシック"/>
              </a:rPr>
              <a:t> Community, and Liaison SharePoint site</a:t>
            </a:r>
          </a:p>
        </p:txBody>
      </p:sp>
      <p:sp>
        <p:nvSpPr>
          <p:cNvPr id="6" name="TextBox 5">
            <a:extLst>
              <a:ext uri="{FF2B5EF4-FFF2-40B4-BE49-F238E27FC236}">
                <a16:creationId xmlns:a16="http://schemas.microsoft.com/office/drawing/2014/main" id="{882724C9-50DD-EDD8-16A6-76448B265109}"/>
              </a:ext>
            </a:extLst>
          </p:cNvPr>
          <p:cNvSpPr txBox="1"/>
          <p:nvPr/>
        </p:nvSpPr>
        <p:spPr>
          <a:xfrm>
            <a:off x="473456" y="1227946"/>
            <a:ext cx="2306973" cy="1569660"/>
          </a:xfrm>
          <a:prstGeom prst="rect">
            <a:avLst/>
          </a:prstGeom>
          <a:noFill/>
        </p:spPr>
        <p:txBody>
          <a:bodyPr wrap="square" rtlCol="0">
            <a:spAutoFit/>
          </a:bodyPr>
          <a:lstStyle/>
          <a:p>
            <a:pPr algn="r"/>
            <a:r>
              <a:rPr lang="en-US" sz="3200">
                <a:solidFill>
                  <a:srgbClr val="003087"/>
                </a:solidFill>
              </a:rPr>
              <a:t>2024</a:t>
            </a:r>
          </a:p>
          <a:p>
            <a:pPr algn="r"/>
            <a:r>
              <a:rPr lang="en-US" sz="3200">
                <a:solidFill>
                  <a:srgbClr val="003087"/>
                </a:solidFill>
              </a:rPr>
              <a:t>CL/L Call Dates</a:t>
            </a:r>
          </a:p>
        </p:txBody>
      </p:sp>
      <p:sp>
        <p:nvSpPr>
          <p:cNvPr id="7" name="Text Placeholder 2">
            <a:extLst>
              <a:ext uri="{FF2B5EF4-FFF2-40B4-BE49-F238E27FC236}">
                <a16:creationId xmlns:a16="http://schemas.microsoft.com/office/drawing/2014/main" id="{D4BD9A47-F0CB-29A2-53C3-C365C7E5D674}"/>
              </a:ext>
            </a:extLst>
          </p:cNvPr>
          <p:cNvSpPr txBox="1">
            <a:spLocks/>
          </p:cNvSpPr>
          <p:nvPr/>
        </p:nvSpPr>
        <p:spPr>
          <a:xfrm>
            <a:off x="-1249" y="3512673"/>
            <a:ext cx="9144000" cy="584454"/>
          </a:xfrm>
          <a:prstGeom prst="rect">
            <a:avLst/>
          </a:prstGeom>
        </p:spPr>
        <p:txBody>
          <a:bodyPr vert="horz"/>
          <a:lstStyle>
            <a:lvl1pPr marL="2286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1pPr>
            <a:lvl2pPr marL="4572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2pPr>
            <a:lvl3pPr marL="6858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3pPr>
            <a:lvl4pPr marL="9144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4pPr>
            <a:lvl5pPr marL="1143000" indent="-228600" algn="l" rtl="0" fontAlgn="base">
              <a:spcBef>
                <a:spcPts val="0"/>
              </a:spcBef>
              <a:spcAft>
                <a:spcPct val="0"/>
              </a:spcAft>
              <a:buFont typeface="Arial"/>
              <a:buChar char="•"/>
              <a:defRPr sz="1800" kern="1200">
                <a:solidFill>
                  <a:srgbClr val="00529B"/>
                </a:solidFill>
                <a:latin typeface="Arial" panose="020B0604020202020204" pitchFamily="34" charset="0"/>
                <a:ea typeface="ＭＳ Ｐゴシック" pitchFamily="127" charset="-128"/>
                <a:cs typeface="ＭＳ Ｐゴシック" pitchFamily="127" charset="-128"/>
              </a:defRPr>
            </a:lvl5pPr>
            <a:lvl6pPr marL="1371600" indent="-228600" algn="l" defTabSz="914400" rtl="0" eaLnBrk="1" latinLnBrk="0" hangingPunct="1">
              <a:spcBef>
                <a:spcPct val="20000"/>
              </a:spcBef>
              <a:buFont typeface="Arial" panose="020B0604020202020204" pitchFamily="34" charset="0"/>
              <a:buChar char="•"/>
              <a:defRPr sz="1800" kern="1200" baseline="0">
                <a:solidFill>
                  <a:srgbClr val="00529B"/>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b="1">
                <a:solidFill>
                  <a:srgbClr val="003087"/>
                </a:solidFill>
              </a:rPr>
              <a:t>ashe.org/chapters/calendar</a:t>
            </a:r>
          </a:p>
        </p:txBody>
      </p:sp>
    </p:spTree>
    <p:extLst>
      <p:ext uri="{BB962C8B-B14F-4D97-AF65-F5344CB8AC3E}">
        <p14:creationId xmlns:p14="http://schemas.microsoft.com/office/powerpoint/2010/main" val="3499867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D32A0-0ABC-BF8E-0D32-FDC0D4B177C2}"/>
              </a:ext>
            </a:extLst>
          </p:cNvPr>
          <p:cNvSpPr>
            <a:spLocks noGrp="1"/>
          </p:cNvSpPr>
          <p:nvPr>
            <p:ph type="title"/>
          </p:nvPr>
        </p:nvSpPr>
        <p:spPr>
          <a:xfrm>
            <a:off x="457200" y="285750"/>
            <a:ext cx="8229600" cy="533400"/>
          </a:xfrm>
        </p:spPr>
        <p:txBody>
          <a:bodyPr/>
          <a:lstStyle/>
          <a:p>
            <a:r>
              <a:rPr lang="fr-FR" err="1"/>
              <a:t>Chapter</a:t>
            </a:r>
            <a:r>
              <a:rPr lang="fr-FR"/>
              <a:t> Leader/Liaison Slide Deck</a:t>
            </a:r>
            <a:endParaRPr lang="en-US"/>
          </a:p>
        </p:txBody>
      </p:sp>
      <p:sp>
        <p:nvSpPr>
          <p:cNvPr id="3" name="Text Placeholder 2">
            <a:extLst>
              <a:ext uri="{FF2B5EF4-FFF2-40B4-BE49-F238E27FC236}">
                <a16:creationId xmlns:a16="http://schemas.microsoft.com/office/drawing/2014/main" id="{74FD0FCF-CD9C-03FF-28FA-2B36E4399425}"/>
              </a:ext>
            </a:extLst>
          </p:cNvPr>
          <p:cNvSpPr>
            <a:spLocks noGrp="1"/>
          </p:cNvSpPr>
          <p:nvPr>
            <p:ph type="body" sz="quarter" idx="11"/>
          </p:nvPr>
        </p:nvSpPr>
        <p:spPr/>
        <p:txBody>
          <a:bodyPr/>
          <a:lstStyle/>
          <a:p>
            <a:pPr marL="0" indent="0">
              <a:buNone/>
            </a:pPr>
            <a:r>
              <a:rPr lang="en-US"/>
              <a:t>This slide deck will be shared on the “Chapter Communications and Meeting Recordings” page on ASHE.org.</a:t>
            </a:r>
          </a:p>
          <a:p>
            <a:endParaRPr lang="en-US"/>
          </a:p>
          <a:p>
            <a:pPr marL="0" indent="0">
              <a:buNone/>
            </a:pPr>
            <a:r>
              <a:rPr lang="en-US"/>
              <a:t>The slide deck is intended to be used by the liaisons and chapter leaders to assist in sharing information with chapters. The slide deck is not to be shared with others.</a:t>
            </a:r>
          </a:p>
          <a:p>
            <a:endParaRPr lang="en-US"/>
          </a:p>
          <a:p>
            <a:pPr marL="0" indent="0">
              <a:buNone/>
            </a:pPr>
            <a:r>
              <a:rPr lang="en-US"/>
              <a:t>By downloading the presentation slides, you agree to use it for sharing information purposes only.</a:t>
            </a:r>
          </a:p>
          <a:p>
            <a:endParaRPr lang="en-US"/>
          </a:p>
        </p:txBody>
      </p:sp>
    </p:spTree>
    <p:extLst>
      <p:ext uri="{BB962C8B-B14F-4D97-AF65-F5344CB8AC3E}">
        <p14:creationId xmlns:p14="http://schemas.microsoft.com/office/powerpoint/2010/main" val="1292445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10559-B85E-3BA7-7351-A94A4703BD77}"/>
              </a:ext>
            </a:extLst>
          </p:cNvPr>
          <p:cNvSpPr>
            <a:spLocks noGrp="1"/>
          </p:cNvSpPr>
          <p:nvPr>
            <p:ph type="title"/>
          </p:nvPr>
        </p:nvSpPr>
        <p:spPr/>
        <p:txBody>
          <a:bodyPr/>
          <a:lstStyle/>
          <a:p>
            <a:r>
              <a:rPr lang="en-US"/>
              <a:t>Upcoming Events</a:t>
            </a:r>
          </a:p>
        </p:txBody>
      </p:sp>
      <p:pic>
        <p:nvPicPr>
          <p:cNvPr id="6" name="Picture 5">
            <a:extLst>
              <a:ext uri="{FF2B5EF4-FFF2-40B4-BE49-F238E27FC236}">
                <a16:creationId xmlns:a16="http://schemas.microsoft.com/office/drawing/2014/main" id="{17E61C69-F3E2-AE8C-50C1-00FEE7CF0869}"/>
              </a:ext>
            </a:extLst>
          </p:cNvPr>
          <p:cNvPicPr>
            <a:picLocks noChangeAspect="1"/>
          </p:cNvPicPr>
          <p:nvPr/>
        </p:nvPicPr>
        <p:blipFill>
          <a:blip r:embed="rId2"/>
          <a:stretch>
            <a:fillRect/>
          </a:stretch>
        </p:blipFill>
        <p:spPr>
          <a:xfrm>
            <a:off x="1856960" y="819150"/>
            <a:ext cx="5413842" cy="1796037"/>
          </a:xfrm>
          <a:prstGeom prst="rect">
            <a:avLst/>
          </a:prstGeom>
        </p:spPr>
      </p:pic>
      <p:sp>
        <p:nvSpPr>
          <p:cNvPr id="7" name="Text Placeholder 2">
            <a:extLst>
              <a:ext uri="{FF2B5EF4-FFF2-40B4-BE49-F238E27FC236}">
                <a16:creationId xmlns:a16="http://schemas.microsoft.com/office/drawing/2014/main" id="{23735B70-9604-8766-B069-0CFB8B7DF17A}"/>
              </a:ext>
            </a:extLst>
          </p:cNvPr>
          <p:cNvSpPr>
            <a:spLocks noGrp="1"/>
          </p:cNvSpPr>
          <p:nvPr>
            <p:ph type="body" sz="quarter" idx="11"/>
          </p:nvPr>
        </p:nvSpPr>
        <p:spPr>
          <a:xfrm>
            <a:off x="457200" y="2952750"/>
            <a:ext cx="8229600" cy="1255773"/>
          </a:xfrm>
        </p:spPr>
        <p:txBody>
          <a:bodyPr/>
          <a:lstStyle/>
          <a:p>
            <a:pPr marL="0" indent="0">
              <a:buNone/>
            </a:pPr>
            <a:r>
              <a:rPr lang="en-US"/>
              <a:t>At the PDC Summit, ASHE will be video recording interviews of our PDC audience for education and marketing purposes. </a:t>
            </a:r>
          </a:p>
          <a:p>
            <a:pPr marL="0" indent="0">
              <a:buNone/>
            </a:pPr>
            <a:endParaRPr lang="en-US"/>
          </a:p>
          <a:p>
            <a:pPr marL="0" indent="0">
              <a:buNone/>
            </a:pPr>
            <a:r>
              <a:rPr lang="en-US"/>
              <a:t>If you are attending the PDC Summit and want to learn more and sign up, you can do so at: </a:t>
            </a:r>
            <a:r>
              <a:rPr lang="en-US">
                <a:hlinkClick r:id="rId3" tooltip="https://www.signupgenius.com/go/10c0e4ca9a72ea2fdc70-48343964-pdc2024#/">
                  <a:extLst>
                    <a:ext uri="{A12FA001-AC4F-418D-AE19-62706E023703}">
                      <ahyp:hlinkClr xmlns:ahyp="http://schemas.microsoft.com/office/drawing/2018/hyperlinkcolor" val="tx"/>
                    </a:ext>
                  </a:extLst>
                </a:hlinkClick>
              </a:rPr>
              <a:t>https://www.signupgenius.com/go/10C0E4CA9A72EA2FDC70-48343964-pdc2024#/</a:t>
            </a:r>
            <a:endParaRPr lang="en-US" i="1"/>
          </a:p>
        </p:txBody>
      </p:sp>
    </p:spTree>
    <p:extLst>
      <p:ext uri="{BB962C8B-B14F-4D97-AF65-F5344CB8AC3E}">
        <p14:creationId xmlns:p14="http://schemas.microsoft.com/office/powerpoint/2010/main" val="2583403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10559-B85E-3BA7-7351-A94A4703BD77}"/>
              </a:ext>
            </a:extLst>
          </p:cNvPr>
          <p:cNvSpPr>
            <a:spLocks noGrp="1"/>
          </p:cNvSpPr>
          <p:nvPr>
            <p:ph type="title"/>
          </p:nvPr>
        </p:nvSpPr>
        <p:spPr/>
        <p:txBody>
          <a:bodyPr/>
          <a:lstStyle/>
          <a:p>
            <a:r>
              <a:rPr lang="en-US"/>
              <a:t>Upcoming Events</a:t>
            </a:r>
          </a:p>
        </p:txBody>
      </p:sp>
      <p:pic>
        <p:nvPicPr>
          <p:cNvPr id="5" name="Picture 4">
            <a:extLst>
              <a:ext uri="{FF2B5EF4-FFF2-40B4-BE49-F238E27FC236}">
                <a16:creationId xmlns:a16="http://schemas.microsoft.com/office/drawing/2014/main" id="{3E20533B-F9E0-5151-D4B0-212658AB8ADE}"/>
              </a:ext>
            </a:extLst>
          </p:cNvPr>
          <p:cNvPicPr>
            <a:picLocks noChangeAspect="1"/>
          </p:cNvPicPr>
          <p:nvPr/>
        </p:nvPicPr>
        <p:blipFill>
          <a:blip r:embed="rId2"/>
          <a:stretch>
            <a:fillRect/>
          </a:stretch>
        </p:blipFill>
        <p:spPr>
          <a:xfrm>
            <a:off x="1037520" y="1352550"/>
            <a:ext cx="7068959" cy="2438400"/>
          </a:xfrm>
          <a:prstGeom prst="rect">
            <a:avLst/>
          </a:prstGeom>
        </p:spPr>
      </p:pic>
    </p:spTree>
    <p:extLst>
      <p:ext uri="{BB962C8B-B14F-4D97-AF65-F5344CB8AC3E}">
        <p14:creationId xmlns:p14="http://schemas.microsoft.com/office/powerpoint/2010/main" val="431712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38C2E-0BC4-9904-688F-726F53ADFC32}"/>
              </a:ext>
            </a:extLst>
          </p:cNvPr>
          <p:cNvSpPr>
            <a:spLocks noGrp="1"/>
          </p:cNvSpPr>
          <p:nvPr>
            <p:ph type="title"/>
          </p:nvPr>
        </p:nvSpPr>
        <p:spPr/>
        <p:txBody>
          <a:bodyPr/>
          <a:lstStyle/>
          <a:p>
            <a:r>
              <a:rPr lang="en-US"/>
              <a:t>Upcoming Events</a:t>
            </a:r>
          </a:p>
        </p:txBody>
      </p:sp>
      <p:pic>
        <p:nvPicPr>
          <p:cNvPr id="4" name="Picture 3">
            <a:extLst>
              <a:ext uri="{FF2B5EF4-FFF2-40B4-BE49-F238E27FC236}">
                <a16:creationId xmlns:a16="http://schemas.microsoft.com/office/drawing/2014/main" id="{02B14256-6020-3A7F-2264-3B8FEE1E2B37}"/>
              </a:ext>
            </a:extLst>
          </p:cNvPr>
          <p:cNvPicPr>
            <a:picLocks noChangeAspect="1"/>
          </p:cNvPicPr>
          <p:nvPr/>
        </p:nvPicPr>
        <p:blipFill rotWithShape="1">
          <a:blip r:embed="rId2">
            <a:extLst>
              <a:ext uri="{28A0092B-C50C-407E-A947-70E740481C1C}">
                <a14:useLocalDpi xmlns:a14="http://schemas.microsoft.com/office/drawing/2010/main" val="0"/>
              </a:ext>
            </a:extLst>
          </a:blip>
          <a:srcRect t="67234" r="567" b="1954"/>
          <a:stretch/>
        </p:blipFill>
        <p:spPr>
          <a:xfrm>
            <a:off x="1123306" y="1428750"/>
            <a:ext cx="6897388" cy="1447800"/>
          </a:xfrm>
          <a:prstGeom prst="rect">
            <a:avLst/>
          </a:prstGeom>
        </p:spPr>
      </p:pic>
      <p:sp>
        <p:nvSpPr>
          <p:cNvPr id="5" name="Text Placeholder 3">
            <a:extLst>
              <a:ext uri="{FF2B5EF4-FFF2-40B4-BE49-F238E27FC236}">
                <a16:creationId xmlns:a16="http://schemas.microsoft.com/office/drawing/2014/main" id="{E4ED59A5-FE95-FBD4-8F73-1F2C91DAD8F8}"/>
              </a:ext>
            </a:extLst>
          </p:cNvPr>
          <p:cNvSpPr>
            <a:spLocks noGrp="1"/>
          </p:cNvSpPr>
          <p:nvPr>
            <p:ph type="body" sz="quarter" idx="11"/>
          </p:nvPr>
        </p:nvSpPr>
        <p:spPr>
          <a:xfrm>
            <a:off x="530087" y="3261418"/>
            <a:ext cx="8063948" cy="594411"/>
          </a:xfrm>
        </p:spPr>
        <p:txBody>
          <a:bodyPr/>
          <a:lstStyle/>
          <a:p>
            <a:pPr marL="0" indent="0" algn="ctr">
              <a:buNone/>
            </a:pPr>
            <a:r>
              <a:rPr lang="en-US" sz="3200">
                <a:solidFill>
                  <a:srgbClr val="003087"/>
                </a:solidFill>
                <a:latin typeface="Arial" pitchFamily="127" charset="0"/>
              </a:rPr>
              <a:t>July 21-24, 2024 Anaheim, CA</a:t>
            </a:r>
          </a:p>
        </p:txBody>
      </p:sp>
    </p:spTree>
    <p:extLst>
      <p:ext uri="{BB962C8B-B14F-4D97-AF65-F5344CB8AC3E}">
        <p14:creationId xmlns:p14="http://schemas.microsoft.com/office/powerpoint/2010/main" val="17988881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84D18-1921-1107-21E1-CAC8B56D0B7A}"/>
              </a:ext>
            </a:extLst>
          </p:cNvPr>
          <p:cNvSpPr>
            <a:spLocks noGrp="1"/>
          </p:cNvSpPr>
          <p:nvPr>
            <p:ph type="title"/>
          </p:nvPr>
        </p:nvSpPr>
        <p:spPr/>
        <p:txBody>
          <a:bodyPr/>
          <a:lstStyle/>
          <a:p>
            <a:r>
              <a:rPr lang="en-US"/>
              <a:t>Questions or Discussion? </a:t>
            </a:r>
          </a:p>
        </p:txBody>
      </p:sp>
      <p:pic>
        <p:nvPicPr>
          <p:cNvPr id="4" name="Picture 4" descr="Background pattern&#10;&#10;Description automatically generated">
            <a:extLst>
              <a:ext uri="{FF2B5EF4-FFF2-40B4-BE49-F238E27FC236}">
                <a16:creationId xmlns:a16="http://schemas.microsoft.com/office/drawing/2014/main" id="{4E6ADF15-257C-E067-6478-392115D796E2}"/>
              </a:ext>
            </a:extLst>
          </p:cNvPr>
          <p:cNvPicPr>
            <a:picLocks noChangeAspect="1"/>
          </p:cNvPicPr>
          <p:nvPr/>
        </p:nvPicPr>
        <p:blipFill>
          <a:blip r:embed="rId2"/>
          <a:stretch>
            <a:fillRect/>
          </a:stretch>
        </p:blipFill>
        <p:spPr>
          <a:xfrm>
            <a:off x="-31569" y="993178"/>
            <a:ext cx="9207137" cy="3157143"/>
          </a:xfrm>
          <a:prstGeom prst="rect">
            <a:avLst/>
          </a:prstGeom>
        </p:spPr>
      </p:pic>
    </p:spTree>
    <p:extLst>
      <p:ext uri="{BB962C8B-B14F-4D97-AF65-F5344CB8AC3E}">
        <p14:creationId xmlns:p14="http://schemas.microsoft.com/office/powerpoint/2010/main" val="37767708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0C2F21-E468-1B04-116E-4DAACFB15FFC}"/>
              </a:ext>
            </a:extLst>
          </p:cNvPr>
          <p:cNvSpPr txBox="1"/>
          <p:nvPr/>
        </p:nvSpPr>
        <p:spPr>
          <a:xfrm>
            <a:off x="2971800" y="1986975"/>
            <a:ext cx="4953000" cy="584775"/>
          </a:xfrm>
          <a:prstGeom prst="rect">
            <a:avLst/>
          </a:prstGeom>
          <a:noFill/>
        </p:spPr>
        <p:txBody>
          <a:bodyPr wrap="square" rtlCol="0">
            <a:spAutoFit/>
          </a:bodyPr>
          <a:lstStyle/>
          <a:p>
            <a:pPr algn="ctr"/>
            <a:r>
              <a:rPr lang="en-US" sz="3200" b="1">
                <a:solidFill>
                  <a:srgbClr val="00529B"/>
                </a:solidFill>
              </a:rPr>
              <a:t>Thank you!</a:t>
            </a:r>
          </a:p>
        </p:txBody>
      </p:sp>
    </p:spTree>
    <p:extLst>
      <p:ext uri="{BB962C8B-B14F-4D97-AF65-F5344CB8AC3E}">
        <p14:creationId xmlns:p14="http://schemas.microsoft.com/office/powerpoint/2010/main" val="1906442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1654D-B386-C07C-46B4-A9E8609D6DB8}"/>
              </a:ext>
            </a:extLst>
          </p:cNvPr>
          <p:cNvSpPr>
            <a:spLocks noGrp="1"/>
          </p:cNvSpPr>
          <p:nvPr>
            <p:ph type="title"/>
          </p:nvPr>
        </p:nvSpPr>
        <p:spPr/>
        <p:txBody>
          <a:bodyPr/>
          <a:lstStyle/>
          <a:p>
            <a:r>
              <a:rPr lang="en-US"/>
              <a:t>NFPA Update/Advocacy</a:t>
            </a:r>
          </a:p>
        </p:txBody>
      </p:sp>
    </p:spTree>
    <p:extLst>
      <p:ext uri="{BB962C8B-B14F-4D97-AF65-F5344CB8AC3E}">
        <p14:creationId xmlns:p14="http://schemas.microsoft.com/office/powerpoint/2010/main" val="1849129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9AFC-12A1-08DC-4A47-5FA93EED0C6D}"/>
              </a:ext>
            </a:extLst>
          </p:cNvPr>
          <p:cNvSpPr>
            <a:spLocks noGrp="1"/>
          </p:cNvSpPr>
          <p:nvPr>
            <p:ph type="title"/>
          </p:nvPr>
        </p:nvSpPr>
        <p:spPr/>
        <p:txBody>
          <a:bodyPr/>
          <a:lstStyle/>
          <a:p>
            <a:r>
              <a:rPr lang="en-US">
                <a:latin typeface="Arial"/>
                <a:ea typeface="ＭＳ Ｐゴシック"/>
              </a:rPr>
              <a:t>Current Standards Open for Public Input</a:t>
            </a:r>
            <a:endParaRPr lang="en-US"/>
          </a:p>
        </p:txBody>
      </p:sp>
      <p:sp>
        <p:nvSpPr>
          <p:cNvPr id="3" name="Text Placeholder 2">
            <a:extLst>
              <a:ext uri="{FF2B5EF4-FFF2-40B4-BE49-F238E27FC236}">
                <a16:creationId xmlns:a16="http://schemas.microsoft.com/office/drawing/2014/main" id="{2DB5625D-F89C-DA99-38CB-6DF2176CFDD9}"/>
              </a:ext>
            </a:extLst>
          </p:cNvPr>
          <p:cNvSpPr>
            <a:spLocks noGrp="1"/>
          </p:cNvSpPr>
          <p:nvPr>
            <p:ph type="body" sz="quarter" idx="11"/>
          </p:nvPr>
        </p:nvSpPr>
        <p:spPr/>
        <p:txBody>
          <a:bodyPr vert="horz" lIns="91440" tIns="45720" rIns="91440" bIns="45720" anchor="t"/>
          <a:lstStyle/>
          <a:p>
            <a:r>
              <a:rPr lang="en-US">
                <a:latin typeface="Arial"/>
                <a:ea typeface="ＭＳ Ｐゴシック"/>
              </a:rPr>
              <a:t>Open Until 4 April 2024</a:t>
            </a:r>
          </a:p>
          <a:p>
            <a:pPr lvl="1">
              <a:buFont typeface="Courier New"/>
              <a:buChar char="o"/>
            </a:pPr>
            <a:r>
              <a:rPr lang="en-US">
                <a:latin typeface="Arial"/>
                <a:ea typeface="ＭＳ Ｐゴシック"/>
              </a:rPr>
              <a:t>NFPA 1, Fire Code</a:t>
            </a:r>
          </a:p>
          <a:p>
            <a:pPr lvl="1">
              <a:buFont typeface="Courier New"/>
              <a:buChar char="o"/>
            </a:pPr>
            <a:endParaRPr lang="en-US"/>
          </a:p>
          <a:p>
            <a:r>
              <a:rPr lang="en-US">
                <a:latin typeface="Arial"/>
                <a:ea typeface="ＭＳ Ｐゴシック"/>
              </a:rPr>
              <a:t>Open Until 7 January 2025</a:t>
            </a:r>
          </a:p>
          <a:p>
            <a:pPr lvl="1">
              <a:buFont typeface="Courier New"/>
              <a:buChar char="o"/>
            </a:pPr>
            <a:r>
              <a:rPr lang="en-US">
                <a:latin typeface="Arial"/>
                <a:ea typeface="ＭＳ Ｐゴシック"/>
              </a:rPr>
              <a:t>NFPA 85, Boiler and Combustion Systems Hazards Code</a:t>
            </a:r>
          </a:p>
          <a:p>
            <a:pPr lvl="1">
              <a:buFont typeface="Courier New"/>
              <a:buChar char="o"/>
            </a:pPr>
            <a:endParaRPr lang="en-US"/>
          </a:p>
        </p:txBody>
      </p:sp>
    </p:spTree>
    <p:extLst>
      <p:ext uri="{BB962C8B-B14F-4D97-AF65-F5344CB8AC3E}">
        <p14:creationId xmlns:p14="http://schemas.microsoft.com/office/powerpoint/2010/main" val="2363007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9AFC-12A1-08DC-4A47-5FA93EED0C6D}"/>
              </a:ext>
            </a:extLst>
          </p:cNvPr>
          <p:cNvSpPr>
            <a:spLocks noGrp="1"/>
          </p:cNvSpPr>
          <p:nvPr>
            <p:ph type="title"/>
          </p:nvPr>
        </p:nvSpPr>
        <p:spPr/>
        <p:txBody>
          <a:bodyPr/>
          <a:lstStyle/>
          <a:p>
            <a:r>
              <a:rPr lang="en-US">
                <a:latin typeface="Arial"/>
                <a:ea typeface="ＭＳ Ｐゴシック"/>
              </a:rPr>
              <a:t>Current Standards Open for Public Input</a:t>
            </a:r>
            <a:endParaRPr lang="en-US"/>
          </a:p>
        </p:txBody>
      </p:sp>
      <p:sp>
        <p:nvSpPr>
          <p:cNvPr id="3" name="Text Placeholder 2">
            <a:extLst>
              <a:ext uri="{FF2B5EF4-FFF2-40B4-BE49-F238E27FC236}">
                <a16:creationId xmlns:a16="http://schemas.microsoft.com/office/drawing/2014/main" id="{2DB5625D-F89C-DA99-38CB-6DF2176CFDD9}"/>
              </a:ext>
            </a:extLst>
          </p:cNvPr>
          <p:cNvSpPr>
            <a:spLocks noGrp="1"/>
          </p:cNvSpPr>
          <p:nvPr>
            <p:ph type="body" sz="quarter" idx="11"/>
          </p:nvPr>
        </p:nvSpPr>
        <p:spPr>
          <a:xfrm>
            <a:off x="457200" y="1051560"/>
            <a:ext cx="8605777" cy="3307465"/>
          </a:xfrm>
        </p:spPr>
        <p:txBody>
          <a:bodyPr vert="horz" lIns="91440" tIns="45720" rIns="91440" bIns="45720" anchor="t"/>
          <a:lstStyle/>
          <a:p>
            <a:r>
              <a:rPr lang="en-US">
                <a:latin typeface="Arial"/>
                <a:ea typeface="ＭＳ Ｐゴシック"/>
              </a:rPr>
              <a:t>Open Until 4 June 2024</a:t>
            </a:r>
          </a:p>
          <a:p>
            <a:pPr lvl="1">
              <a:buFont typeface="Courier New"/>
              <a:buChar char="o"/>
            </a:pPr>
            <a:r>
              <a:rPr lang="en-US" b="1">
                <a:latin typeface="Arial"/>
                <a:ea typeface="ＭＳ Ｐゴシック"/>
              </a:rPr>
              <a:t>NFPA 99, Health Care Facilities Code</a:t>
            </a:r>
          </a:p>
          <a:p>
            <a:pPr lvl="1">
              <a:buFont typeface="Courier New"/>
              <a:buChar char="o"/>
            </a:pPr>
            <a:r>
              <a:rPr lang="en-US" b="1">
                <a:latin typeface="Arial"/>
                <a:ea typeface="ＭＳ Ｐゴシック"/>
              </a:rPr>
              <a:t>NFPA 101, Life Safety Code</a:t>
            </a:r>
          </a:p>
          <a:p>
            <a:pPr lvl="1">
              <a:buFont typeface="Courier New"/>
              <a:buChar char="o"/>
            </a:pPr>
            <a:r>
              <a:rPr lang="en-US">
                <a:latin typeface="Arial"/>
                <a:ea typeface="ＭＳ Ｐゴシック"/>
              </a:rPr>
              <a:t>NFPA 3, Std for Commissioning of Fire Protection and Life Safety Systems</a:t>
            </a:r>
          </a:p>
          <a:p>
            <a:pPr lvl="1">
              <a:buFont typeface="Courier New"/>
              <a:buChar char="o"/>
            </a:pPr>
            <a:r>
              <a:rPr lang="en-US">
                <a:latin typeface="Arial"/>
                <a:ea typeface="ＭＳ Ｐゴシック"/>
              </a:rPr>
              <a:t>NFPA 4, Std for Integrated Fire Protection and Life Safety System Testing</a:t>
            </a:r>
          </a:p>
          <a:p>
            <a:pPr lvl="1">
              <a:buFont typeface="Courier New"/>
              <a:buChar char="o"/>
            </a:pPr>
            <a:r>
              <a:rPr lang="en-US">
                <a:latin typeface="Arial"/>
                <a:ea typeface="ＭＳ Ｐゴシック"/>
              </a:rPr>
              <a:t>NFPA 17, Standard for Dry Chemical Extinguishing Systems</a:t>
            </a:r>
          </a:p>
          <a:p>
            <a:pPr lvl="1">
              <a:buFont typeface="Courier New"/>
              <a:buChar char="o"/>
            </a:pPr>
            <a:r>
              <a:rPr lang="en-US">
                <a:latin typeface="Arial"/>
                <a:ea typeface="ＭＳ Ｐゴシック"/>
              </a:rPr>
              <a:t>NFPA 17A, Standard for Wet Chemical Extinguishing Systems</a:t>
            </a:r>
          </a:p>
          <a:p>
            <a:pPr lvl="1">
              <a:buFont typeface="Courier New"/>
              <a:buChar char="o"/>
            </a:pPr>
            <a:r>
              <a:rPr lang="en-US">
                <a:latin typeface="Arial"/>
                <a:ea typeface="ＭＳ Ｐゴシック"/>
              </a:rPr>
              <a:t>NFPA 30, Flammable and Combustible Liquids Code</a:t>
            </a:r>
          </a:p>
          <a:p>
            <a:pPr lvl="1">
              <a:buFont typeface="Courier New"/>
              <a:buChar char="o"/>
            </a:pPr>
            <a:r>
              <a:rPr lang="en-US">
                <a:latin typeface="Arial"/>
                <a:ea typeface="ＭＳ Ｐゴシック"/>
              </a:rPr>
              <a:t>NFPA 54, National Fuel Gas Code</a:t>
            </a:r>
          </a:p>
          <a:p>
            <a:pPr lvl="1">
              <a:buFont typeface="Courier New"/>
              <a:buChar char="o"/>
            </a:pPr>
            <a:r>
              <a:rPr lang="en-US">
                <a:latin typeface="Arial"/>
                <a:ea typeface="ＭＳ Ｐゴシック"/>
              </a:rPr>
              <a:t>NFPA 80A, Recommended Practice for Protection of Buildings from Exterior Fire Exposures</a:t>
            </a:r>
          </a:p>
          <a:p>
            <a:pPr lvl="1">
              <a:buFont typeface="Courier New"/>
              <a:buChar char="o"/>
            </a:pPr>
            <a:endParaRPr lang="en-US">
              <a:latin typeface="Arial"/>
              <a:ea typeface="ＭＳ Ｐゴシック"/>
            </a:endParaRPr>
          </a:p>
        </p:txBody>
      </p:sp>
    </p:spTree>
    <p:extLst>
      <p:ext uri="{BB962C8B-B14F-4D97-AF65-F5344CB8AC3E}">
        <p14:creationId xmlns:p14="http://schemas.microsoft.com/office/powerpoint/2010/main" val="4071747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9AFC-12A1-08DC-4A47-5FA93EED0C6D}"/>
              </a:ext>
            </a:extLst>
          </p:cNvPr>
          <p:cNvSpPr>
            <a:spLocks noGrp="1"/>
          </p:cNvSpPr>
          <p:nvPr>
            <p:ph type="title"/>
          </p:nvPr>
        </p:nvSpPr>
        <p:spPr/>
        <p:txBody>
          <a:bodyPr/>
          <a:lstStyle/>
          <a:p>
            <a:r>
              <a:rPr lang="en-US">
                <a:latin typeface="Arial"/>
                <a:ea typeface="ＭＳ Ｐゴシック"/>
              </a:rPr>
              <a:t>Current Standards Open for Public Input</a:t>
            </a:r>
            <a:endParaRPr lang="en-US"/>
          </a:p>
        </p:txBody>
      </p:sp>
      <p:sp>
        <p:nvSpPr>
          <p:cNvPr id="3" name="Text Placeholder 2">
            <a:extLst>
              <a:ext uri="{FF2B5EF4-FFF2-40B4-BE49-F238E27FC236}">
                <a16:creationId xmlns:a16="http://schemas.microsoft.com/office/drawing/2014/main" id="{2DB5625D-F89C-DA99-38CB-6DF2176CFDD9}"/>
              </a:ext>
            </a:extLst>
          </p:cNvPr>
          <p:cNvSpPr>
            <a:spLocks noGrp="1"/>
          </p:cNvSpPr>
          <p:nvPr>
            <p:ph type="body" sz="quarter" idx="11"/>
          </p:nvPr>
        </p:nvSpPr>
        <p:spPr>
          <a:xfrm>
            <a:off x="457200" y="1022623"/>
            <a:ext cx="8605776" cy="2743200"/>
          </a:xfrm>
        </p:spPr>
        <p:txBody>
          <a:bodyPr vert="horz" lIns="91440" tIns="45720" rIns="91440" bIns="45720" anchor="t"/>
          <a:lstStyle/>
          <a:p>
            <a:r>
              <a:rPr lang="en-US">
                <a:latin typeface="Arial"/>
                <a:ea typeface="ＭＳ Ｐゴシック"/>
              </a:rPr>
              <a:t>Open Until 4 June 2024</a:t>
            </a:r>
          </a:p>
          <a:p>
            <a:pPr lvl="1">
              <a:buFont typeface="Courier New"/>
              <a:buChar char="o"/>
            </a:pPr>
            <a:r>
              <a:rPr lang="en-US" b="1">
                <a:latin typeface="Arial"/>
                <a:ea typeface="ＭＳ Ｐゴシック"/>
              </a:rPr>
              <a:t>NFPA 90A, Std for the Installation of Air-Conditioning and Ventilating Sys</a:t>
            </a:r>
          </a:p>
          <a:p>
            <a:pPr lvl="1">
              <a:buFont typeface="Courier New"/>
              <a:buChar char="o"/>
            </a:pPr>
            <a:r>
              <a:rPr lang="en-US" b="1">
                <a:latin typeface="Arial"/>
                <a:ea typeface="ＭＳ Ｐゴシック"/>
              </a:rPr>
              <a:t>NFPA 90B, Std for the Installation of Warm Air Heating and Air-Conditioning Systems</a:t>
            </a:r>
          </a:p>
          <a:p>
            <a:pPr lvl="1">
              <a:buFont typeface="Courier New"/>
              <a:buChar char="o"/>
            </a:pPr>
            <a:r>
              <a:rPr lang="en-US">
                <a:latin typeface="Arial"/>
                <a:ea typeface="ＭＳ Ｐゴシック"/>
              </a:rPr>
              <a:t>NFPA 96, Standard for Ventilation Control and Fire Protection of Commercial Cooking Operations</a:t>
            </a:r>
          </a:p>
          <a:p>
            <a:pPr lvl="1">
              <a:buFont typeface="Courier New"/>
              <a:buChar char="o"/>
            </a:pPr>
            <a:r>
              <a:rPr lang="en-US" b="1">
                <a:latin typeface="Arial"/>
                <a:ea typeface="ＭＳ Ｐゴシック"/>
              </a:rPr>
              <a:t>NFPA 99B, Standard for Hypobaric Facilities</a:t>
            </a:r>
          </a:p>
          <a:p>
            <a:pPr lvl="1">
              <a:buFont typeface="Courier New"/>
              <a:buChar char="o"/>
            </a:pPr>
            <a:r>
              <a:rPr lang="en-US">
                <a:latin typeface="Arial"/>
                <a:ea typeface="ＭＳ Ｐゴシック"/>
              </a:rPr>
              <a:t>NFPA 115, Standard for Laser Fire Protection</a:t>
            </a:r>
          </a:p>
          <a:p>
            <a:pPr lvl="1">
              <a:buFont typeface="Courier New"/>
              <a:buChar char="o"/>
            </a:pPr>
            <a:r>
              <a:rPr lang="en-US">
                <a:latin typeface="Arial"/>
                <a:ea typeface="ＭＳ Ｐゴシック"/>
              </a:rPr>
              <a:t>NFPA 220, Standard on Types of Building Construction</a:t>
            </a:r>
          </a:p>
          <a:p>
            <a:pPr lvl="1">
              <a:buFont typeface="Courier New"/>
              <a:buChar char="o"/>
            </a:pPr>
            <a:r>
              <a:rPr lang="en-US">
                <a:latin typeface="Arial"/>
                <a:ea typeface="ＭＳ Ｐゴシック"/>
              </a:rPr>
              <a:t>NFPA 221, Standard for High Challenge Fire Walls, Fire Walls, and Fire Barrier Walls</a:t>
            </a:r>
          </a:p>
          <a:p>
            <a:pPr lvl="1">
              <a:buFont typeface="Courier New"/>
              <a:buChar char="o"/>
            </a:pPr>
            <a:endParaRPr lang="en-US">
              <a:latin typeface="Arial"/>
              <a:ea typeface="ＭＳ Ｐゴシック"/>
            </a:endParaRPr>
          </a:p>
        </p:txBody>
      </p:sp>
    </p:spTree>
    <p:extLst>
      <p:ext uri="{BB962C8B-B14F-4D97-AF65-F5344CB8AC3E}">
        <p14:creationId xmlns:p14="http://schemas.microsoft.com/office/powerpoint/2010/main" val="3283196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49AFC-12A1-08DC-4A47-5FA93EED0C6D}"/>
              </a:ext>
            </a:extLst>
          </p:cNvPr>
          <p:cNvSpPr>
            <a:spLocks noGrp="1"/>
          </p:cNvSpPr>
          <p:nvPr>
            <p:ph type="title"/>
          </p:nvPr>
        </p:nvSpPr>
        <p:spPr/>
        <p:txBody>
          <a:bodyPr/>
          <a:lstStyle/>
          <a:p>
            <a:r>
              <a:rPr lang="en-US">
                <a:latin typeface="Arial"/>
                <a:ea typeface="ＭＳ Ｐゴシック"/>
              </a:rPr>
              <a:t>Current Standards Open for Public Input</a:t>
            </a:r>
            <a:endParaRPr lang="en-US"/>
          </a:p>
        </p:txBody>
      </p:sp>
      <p:sp>
        <p:nvSpPr>
          <p:cNvPr id="3" name="Text Placeholder 2">
            <a:extLst>
              <a:ext uri="{FF2B5EF4-FFF2-40B4-BE49-F238E27FC236}">
                <a16:creationId xmlns:a16="http://schemas.microsoft.com/office/drawing/2014/main" id="{2DB5625D-F89C-DA99-38CB-6DF2176CFDD9}"/>
              </a:ext>
            </a:extLst>
          </p:cNvPr>
          <p:cNvSpPr>
            <a:spLocks noGrp="1"/>
          </p:cNvSpPr>
          <p:nvPr>
            <p:ph type="body" sz="quarter" idx="11"/>
          </p:nvPr>
        </p:nvSpPr>
        <p:spPr>
          <a:xfrm>
            <a:off x="422476" y="971695"/>
            <a:ext cx="8403221" cy="3307465"/>
          </a:xfrm>
        </p:spPr>
        <p:txBody>
          <a:bodyPr vert="horz" lIns="91440" tIns="45720" rIns="91440" bIns="45720" anchor="t"/>
          <a:lstStyle/>
          <a:p>
            <a:r>
              <a:rPr lang="en-US">
                <a:latin typeface="Arial"/>
                <a:ea typeface="ＭＳ Ｐゴシック"/>
              </a:rPr>
              <a:t>Open Until 4 June 2024</a:t>
            </a:r>
          </a:p>
          <a:p>
            <a:pPr lvl="1">
              <a:buFont typeface="Courier New"/>
              <a:buChar char="o"/>
            </a:pPr>
            <a:r>
              <a:rPr lang="en-US" b="1">
                <a:latin typeface="Arial"/>
                <a:ea typeface="ＭＳ Ｐゴシック"/>
              </a:rPr>
              <a:t>NFPA 241, Standard for Safeguarding Construction, Alteration, and Demolition Operations</a:t>
            </a:r>
          </a:p>
          <a:p>
            <a:pPr lvl="1">
              <a:buFont typeface="Courier New"/>
              <a:buChar char="o"/>
            </a:pPr>
            <a:r>
              <a:rPr lang="en-US">
                <a:latin typeface="Arial"/>
                <a:ea typeface="ＭＳ Ｐゴシック"/>
              </a:rPr>
              <a:t>NFPA 704, Standard System for the Identification of the Hazards of Materials for Emergency Response</a:t>
            </a:r>
          </a:p>
          <a:p>
            <a:pPr lvl="1">
              <a:buFont typeface="Courier New"/>
              <a:buChar char="o"/>
            </a:pPr>
            <a:r>
              <a:rPr lang="en-US">
                <a:latin typeface="Arial"/>
                <a:ea typeface="ＭＳ Ｐゴシック"/>
              </a:rPr>
              <a:t>NFPA 750, Standard on Water Mist Fire Protection Systems</a:t>
            </a:r>
          </a:p>
          <a:p>
            <a:pPr lvl="1">
              <a:buFont typeface="Courier New"/>
              <a:buChar char="o"/>
            </a:pPr>
            <a:r>
              <a:rPr lang="en-US">
                <a:latin typeface="Arial"/>
                <a:ea typeface="ＭＳ Ｐゴシック"/>
              </a:rPr>
              <a:t>NFPA 5000®, Building Construction and Safety Code</a:t>
            </a:r>
          </a:p>
          <a:p>
            <a:pPr lvl="1">
              <a:buFont typeface="Courier New"/>
              <a:buChar char="o"/>
            </a:pPr>
            <a:endParaRPr lang="en-US"/>
          </a:p>
        </p:txBody>
      </p:sp>
    </p:spTree>
    <p:extLst>
      <p:ext uri="{BB962C8B-B14F-4D97-AF65-F5344CB8AC3E}">
        <p14:creationId xmlns:p14="http://schemas.microsoft.com/office/powerpoint/2010/main" val="17557453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ASHE_PPTTEMPLATE_ASHEONLYVERSION_FINAL_16-9-TEMPLATE" val="Gi0b5mUQ"/>
  <p:tag name="ARTICULATE_DESIGN_ID_1_OFFICE THEME" val="pOMwOQK4"/>
  <p:tag name="ARTICULATE_DESIGN_ID_2_OFFICE THEME" val="0XKHGiHB"/>
  <p:tag name="ARTICULATE_DESIGN_ID_3_OFFICE THEME" val="MQNYX1To"/>
  <p:tag name="ARTICULATE_DESIGN_ID_4_OFFICE THEME" val="QYVzDU3e"/>
  <p:tag name="ARTICULATE_DESIGN_ID_5_OFFICE THEME" val="sKNQPzth"/>
  <p:tag name="ARTICULATE_DESIGN_ID_6_OFFICE THEME" val="BWvt3NEZ"/>
  <p:tag name="ARTICULATE_SLIDE_COUNT" val="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SHE_PPTtemplate_ASHEonlyversion_Final_16-9-TEMPLAT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Custom 1">
      <a:dk1>
        <a:srgbClr val="3F3F3F"/>
      </a:dk1>
      <a:lt1>
        <a:sysClr val="window" lastClr="FFFFFF"/>
      </a:lt1>
      <a:dk2>
        <a:srgbClr val="00529B"/>
      </a:dk2>
      <a:lt2>
        <a:srgbClr val="D8D8D8"/>
      </a:lt2>
      <a:accent1>
        <a:srgbClr val="00529B"/>
      </a:accent1>
      <a:accent2>
        <a:srgbClr val="7AC142"/>
      </a:accent2>
      <a:accent3>
        <a:srgbClr val="0BD0D9"/>
      </a:accent3>
      <a:accent4>
        <a:srgbClr val="10CF9B"/>
      </a:accent4>
      <a:accent5>
        <a:srgbClr val="BFBFBF"/>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8797C90491147AF2BCB0BCA67C5F6" ma:contentTypeVersion="19" ma:contentTypeDescription="Create a new document." ma:contentTypeScope="" ma:versionID="e5569774a6ce9e3476edf6f6aa663526">
  <xsd:schema xmlns:xsd="http://www.w3.org/2001/XMLSchema" xmlns:xs="http://www.w3.org/2001/XMLSchema" xmlns:p="http://schemas.microsoft.com/office/2006/metadata/properties" xmlns:ns2="7e9333be-cfe0-4d61-bb5f-3602362586f4" xmlns:ns3="f1ba9096-97a7-4c59-8da2-1dda4a62a540" targetNamespace="http://schemas.microsoft.com/office/2006/metadata/properties" ma:root="true" ma:fieldsID="2cd3231e4df3c9a648834fb1482a6c72" ns2:_="" ns3:_="">
    <xsd:import namespace="7e9333be-cfe0-4d61-bb5f-3602362586f4"/>
    <xsd:import namespace="f1ba9096-97a7-4c59-8da2-1dda4a62a5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9333be-cfe0-4d61-bb5f-3602362586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571f750-ffd7-460e-a2fb-6091813d983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ba9096-97a7-4c59-8da2-1dda4a62a54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ce7499e-34b6-4507-a273-82f87b398f8b}" ma:internalName="TaxCatchAll" ma:showField="CatchAllData" ma:web="f1ba9096-97a7-4c59-8da2-1dda4a62a54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1ba9096-97a7-4c59-8da2-1dda4a62a540">
      <UserInfo>
        <DisplayName>Hummel, Leah</DisplayName>
        <AccountId>311</AccountId>
        <AccountType/>
      </UserInfo>
    </SharedWithUsers>
    <TaxCatchAll xmlns="f1ba9096-97a7-4c59-8da2-1dda4a62a540" xsi:nil="true"/>
    <lcf76f155ced4ddcb4097134ff3c332f xmlns="7e9333be-cfe0-4d61-bb5f-3602362586f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9F9C971-1FB6-4920-B604-626CA3D1692B}">
  <ds:schemaRefs>
    <ds:schemaRef ds:uri="7e9333be-cfe0-4d61-bb5f-3602362586f4"/>
    <ds:schemaRef ds:uri="f1ba9096-97a7-4c59-8da2-1dda4a62a5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BF653C1-973C-485A-B3CA-0A73D072A777}">
  <ds:schemaRefs>
    <ds:schemaRef ds:uri="http://schemas.microsoft.com/sharepoint/v3/contenttype/forms"/>
  </ds:schemaRefs>
</ds:datastoreItem>
</file>

<file path=customXml/itemProps3.xml><?xml version="1.0" encoding="utf-8"?>
<ds:datastoreItem xmlns:ds="http://schemas.openxmlformats.org/officeDocument/2006/customXml" ds:itemID="{191697AA-9820-463F-8494-50A1432612A5}">
  <ds:schemaRefs>
    <ds:schemaRef ds:uri="http://schemas.microsoft.com/office/infopath/2007/PartnerControls"/>
    <ds:schemaRef ds:uri="http://schemas.microsoft.com/office/2006/documentManagement/types"/>
    <ds:schemaRef ds:uri="http://purl.org/dc/dcmitype/"/>
    <ds:schemaRef ds:uri="http://www.w3.org/XML/1998/namespace"/>
    <ds:schemaRef ds:uri="http://schemas.microsoft.com/office/2006/metadata/properties"/>
    <ds:schemaRef ds:uri="http://purl.org/dc/elements/1.1/"/>
    <ds:schemaRef ds:uri="http://schemas.openxmlformats.org/package/2006/metadata/core-properties"/>
    <ds:schemaRef ds:uri="f1ba9096-97a7-4c59-8da2-1dda4a62a540"/>
    <ds:schemaRef ds:uri="7e9333be-cfe0-4d61-bb5f-3602362586f4"/>
    <ds:schemaRef ds:uri="http://purl.org/dc/terms/"/>
  </ds:schemaRefs>
</ds:datastoreItem>
</file>

<file path=docProps/app.xml><?xml version="1.0" encoding="utf-8"?>
<Properties xmlns="http://schemas.openxmlformats.org/officeDocument/2006/extended-properties" xmlns:vt="http://schemas.openxmlformats.org/officeDocument/2006/docPropsVTypes">
  <Template>ASHE_PPTtemplate_ASHEonlyversion_Final_16-9-TEMPLATE</Template>
  <TotalTime>0</TotalTime>
  <Words>1982</Words>
  <Application>Microsoft Office PowerPoint</Application>
  <PresentationFormat>On-screen Show (16:9)</PresentationFormat>
  <Paragraphs>276</Paragraphs>
  <Slides>44</Slides>
  <Notes>1</Notes>
  <HiddenSlides>0</HiddenSlides>
  <MMClips>0</MMClips>
  <ScaleCrop>false</ScaleCrop>
  <HeadingPairs>
    <vt:vector size="4" baseType="variant">
      <vt:variant>
        <vt:lpstr>Theme</vt:lpstr>
      </vt:variant>
      <vt:variant>
        <vt:i4>7</vt:i4>
      </vt:variant>
      <vt:variant>
        <vt:lpstr>Slide Titles</vt:lpstr>
      </vt:variant>
      <vt:variant>
        <vt:i4>44</vt:i4>
      </vt:variant>
    </vt:vector>
  </HeadingPairs>
  <TitlesOfParts>
    <vt:vector size="51" baseType="lpstr">
      <vt:lpstr>ASHE_PPTtemplate_ASHEonlyversion_Final_16-9-TEMPLATE</vt:lpstr>
      <vt:lpstr>1_Office Theme</vt:lpstr>
      <vt:lpstr>2_Office Theme</vt:lpstr>
      <vt:lpstr>3_Office Theme</vt:lpstr>
      <vt:lpstr>4_Office Theme</vt:lpstr>
      <vt:lpstr>5_Office Theme</vt:lpstr>
      <vt:lpstr>6_Office Theme</vt:lpstr>
      <vt:lpstr>Q1 ASHE Chapter  Leader and Liaison Call</vt:lpstr>
      <vt:lpstr>Welcome!</vt:lpstr>
      <vt:lpstr>Agenda</vt:lpstr>
      <vt:lpstr>Chapter Leader/Liaison Slide Deck</vt:lpstr>
      <vt:lpstr>NFPA Update/Advocacy</vt:lpstr>
      <vt:lpstr>Current Standards Open for Public Input</vt:lpstr>
      <vt:lpstr>Current Standards Open for Public Input</vt:lpstr>
      <vt:lpstr>Current Standards Open for Public Input</vt:lpstr>
      <vt:lpstr>Current Standards Open for Public Input</vt:lpstr>
      <vt:lpstr>Chapter Web Updates</vt:lpstr>
      <vt:lpstr>Chapter Web Updates</vt:lpstr>
      <vt:lpstr>ASHE, PGH, AAMC Academic Medical Center Sustainability Community</vt:lpstr>
      <vt:lpstr>AMC Sustainability Interest Group​</vt:lpstr>
      <vt:lpstr>AMC Sustainability Interest Group​</vt:lpstr>
      <vt:lpstr>ASHRAE Update</vt:lpstr>
      <vt:lpstr>ASHRAE/ASHE 170 Addenda</vt:lpstr>
      <vt:lpstr>ASHRAE/ASHE 170</vt:lpstr>
      <vt:lpstr>G43 Operations Guideline for Ventilation of HC Facilities</vt:lpstr>
      <vt:lpstr>G43 Chapter Presentation </vt:lpstr>
      <vt:lpstr>ASHRAE 188 and 514 Water Management</vt:lpstr>
      <vt:lpstr>Sustainability Update</vt:lpstr>
      <vt:lpstr>Awards Season! </vt:lpstr>
      <vt:lpstr>2025 Chapter Challenge</vt:lpstr>
      <vt:lpstr>Energy to Care Dashboard Updates</vt:lpstr>
      <vt:lpstr>The Health Care Leader's Guide to Sustainability and Decarbonization</vt:lpstr>
      <vt:lpstr>Important Chapter  Due Dates</vt:lpstr>
      <vt:lpstr>Important Chapter Due Dates</vt:lpstr>
      <vt:lpstr>Chapter Voucher Program</vt:lpstr>
      <vt:lpstr>ICC Update</vt:lpstr>
      <vt:lpstr>ICC 2027 Code Cycle</vt:lpstr>
      <vt:lpstr>ICC 2027 Code Cycle</vt:lpstr>
      <vt:lpstr>Code Action Committee Hearings</vt:lpstr>
      <vt:lpstr>Regional Nominating Committees</vt:lpstr>
      <vt:lpstr>2024 ASHE Election Timeline</vt:lpstr>
      <vt:lpstr>Regional Nominating Committees (RNC)</vt:lpstr>
      <vt:lpstr>PDC Sustainability Sessions</vt:lpstr>
      <vt:lpstr>PDC Sustainability Sessions</vt:lpstr>
      <vt:lpstr>2024 Meeting Dates and Upcoming Events</vt:lpstr>
      <vt:lpstr>2024 Chapter Leader and Liaison Calls</vt:lpstr>
      <vt:lpstr>Upcoming Events</vt:lpstr>
      <vt:lpstr>Upcoming Events</vt:lpstr>
      <vt:lpstr>Upcoming Events</vt:lpstr>
      <vt:lpstr>Questions or Discussion? </vt:lpstr>
      <vt:lpstr>PowerPoint Presentation</vt:lpstr>
    </vt:vector>
  </TitlesOfParts>
  <Company>American Hospital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Patsey, Rachelle</dc:creator>
  <cp:lastModifiedBy>Hull, Jennifer</cp:lastModifiedBy>
  <cp:revision>4</cp:revision>
  <dcterms:created xsi:type="dcterms:W3CDTF">2017-06-05T19:11:02Z</dcterms:created>
  <dcterms:modified xsi:type="dcterms:W3CDTF">2024-03-07T14:29:20Z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0x0101005BE5E101D005964CB6C605B0DBA62B54</vt:lpwstr>
  </property>
  <property fmtid="{D5CDD505-2E9C-101B-9397-08002B2CF9AE}" pid="3" name="MediaServiceImageTags">
    <vt:lpwstr/>
  </property>
  <property fmtid="{D5CDD505-2E9C-101B-9397-08002B2CF9AE}" pid="4" name="ArticulateGUID">
    <vt:lpwstr>814D22C9-D516-4771-B5A5-73925548AB7F</vt:lpwstr>
  </property>
  <property fmtid="{D5CDD505-2E9C-101B-9397-08002B2CF9AE}" pid="5" name="ArticulatePath">
    <vt:lpwstr>https://ahausa.sharepoint.com/sites/ASHETeam/Communications/2024 ASHE Template</vt:lpwstr>
  </property>
</Properties>
</file>