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F3B28-CAAE-4647-B65D-F3FD90015A8C}" v="237" dt="2020-06-12T15:31:16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1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7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7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4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5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9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9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9002ED7-BF54-4001-866E-27CAE8CB9EE1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EC67FFC-BB9D-4962-82DD-2400200A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0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65441fdc-0c69-4d03-b934-60fc714bc01c@namprd02.prod.outlook.com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g"/><Relationship Id="rId5" Type="http://schemas.openxmlformats.org/officeDocument/2006/relationships/image" Target="cid:dd5bc1d0-c325-4ab0-8da5-6653e732d575@namprd02.prod.outlook.com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2A4FF2B9-45B6-4097-8C07-7CC5F6EF211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cid:dd5bc1d0-c325-4ab0-8da5-6653e732d575@namprd02.prod.outlook.com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a97cdbcf-bb88-45e5-92df-0eb17df43a32@namprd02.prod.outlook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28E6-D143-4DDA-987D-D11AC3FCAA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Employee Self Screening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608753-C913-46A0-9FB6-C52867830A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B1B7-481B-4F1F-8122-A811389F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5CC6F-638B-4F7C-BF3A-DD6788E8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sldjump"/>
              </a:rPr>
              <a:t>Employee Screening Procedure</a:t>
            </a:r>
            <a:endParaRPr lang="en-US" dirty="0"/>
          </a:p>
          <a:p>
            <a:r>
              <a:rPr lang="en-US" dirty="0">
                <a:hlinkClick r:id="rId2" action="ppaction://hlinksldjump"/>
              </a:rPr>
              <a:t>Infrared Thermometers</a:t>
            </a:r>
            <a:endParaRPr lang="en-US" dirty="0"/>
          </a:p>
          <a:p>
            <a:r>
              <a:rPr lang="en-US" dirty="0">
                <a:hlinkClick r:id="" action="ppaction://noaction"/>
              </a:rPr>
              <a:t>Contact Information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304D4BF-8478-4D69-84DA-DC4062D0FAAA}"/>
              </a:ext>
            </a:extLst>
          </p:cNvPr>
          <p:cNvGrpSpPr/>
          <p:nvPr/>
        </p:nvGrpSpPr>
        <p:grpSpPr>
          <a:xfrm>
            <a:off x="8675077" y="6151117"/>
            <a:ext cx="3118338" cy="523220"/>
            <a:chOff x="8675077" y="6151117"/>
            <a:chExt cx="3118338" cy="52322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EDA2464-F7FE-459C-92A3-41C304CDC93F}"/>
                </a:ext>
              </a:extLst>
            </p:cNvPr>
            <p:cNvSpPr txBox="1"/>
            <p:nvPr/>
          </p:nvSpPr>
          <p:spPr>
            <a:xfrm>
              <a:off x="8675077" y="6151117"/>
              <a:ext cx="2876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sz="2800" b="1" dirty="0">
                  <a:ln/>
                  <a:solidFill>
                    <a:srgbClr val="C00000"/>
                  </a:solidFill>
                </a:rPr>
                <a:t>Click</a:t>
              </a:r>
              <a:r>
                <a:rPr lang="en-US" sz="2800" b="1" dirty="0">
                  <a:ln/>
                  <a:solidFill>
                    <a:schemeClr val="accent3"/>
                  </a:solidFill>
                </a:rPr>
                <a:t> </a:t>
              </a:r>
              <a:r>
                <a:rPr lang="en-US" sz="2800" b="1" dirty="0">
                  <a:ln/>
                  <a:solidFill>
                    <a:srgbClr val="C00000"/>
                  </a:solidFill>
                </a:rPr>
                <a:t>to Continue </a:t>
              </a:r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1529D282-74EF-4F38-A677-53BFC4BDCF5A}"/>
                </a:ext>
              </a:extLst>
            </p:cNvPr>
            <p:cNvSpPr/>
            <p:nvPr/>
          </p:nvSpPr>
          <p:spPr>
            <a:xfrm>
              <a:off x="11308862" y="6283569"/>
              <a:ext cx="484553" cy="343877"/>
            </a:xfrm>
            <a:prstGeom prst="rightArrow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2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CBA9-3577-4CE0-9A6D-454946D46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Self Screening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EA326-54A7-4A08-BEE5-C540F4AED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0277" y="1669888"/>
            <a:ext cx="4663440" cy="3767328"/>
          </a:xfrm>
        </p:spPr>
        <p:txBody>
          <a:bodyPr>
            <a:normAutofit/>
          </a:bodyPr>
          <a:lstStyle/>
          <a:p>
            <a:r>
              <a:rPr lang="en-US" dirty="0"/>
              <a:t>Self/Regular monitoring is required of all employees. Employees should self monitor on a daily basis by referencing the appropriate screening questions and taking temperature. </a:t>
            </a:r>
          </a:p>
          <a:p>
            <a:pPr lvl="1"/>
            <a:r>
              <a:rPr lang="en-US" dirty="0"/>
              <a:t>1. New Fever?</a:t>
            </a:r>
          </a:p>
          <a:p>
            <a:pPr lvl="1"/>
            <a:r>
              <a:rPr lang="en-US" dirty="0"/>
              <a:t>2. NEW Cough?</a:t>
            </a:r>
          </a:p>
          <a:p>
            <a:pPr lvl="1"/>
            <a:r>
              <a:rPr lang="en-US" dirty="0"/>
              <a:t>3. NEW Shortness of Breath?</a:t>
            </a:r>
          </a:p>
          <a:p>
            <a:pPr lvl="1"/>
            <a:r>
              <a:rPr lang="en-US" dirty="0"/>
              <a:t>4. Self Temperature check upon arrival             at work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64E22-5C12-4C11-AA2E-5C1459289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2810" y="1669888"/>
            <a:ext cx="4663440" cy="3767328"/>
          </a:xfrm>
        </p:spPr>
        <p:txBody>
          <a:bodyPr>
            <a:normAutofit/>
          </a:bodyPr>
          <a:lstStyle/>
          <a:p>
            <a:r>
              <a:rPr lang="en-US" dirty="0"/>
              <a:t>If the answer to any of these questions is YES, the employee must immediately leave facility and must call Employee Health</a:t>
            </a:r>
          </a:p>
          <a:p>
            <a:endParaRPr lang="en-US" dirty="0"/>
          </a:p>
          <a:p>
            <a:r>
              <a:rPr lang="en-US" dirty="0"/>
              <a:t>If the employee has a temperature reading of ≥ 100.4</a:t>
            </a:r>
            <a:r>
              <a:rPr lang="en-US" dirty="0" smtClean="0"/>
              <a:t>° F</a:t>
            </a:r>
            <a:r>
              <a:rPr lang="en-US" dirty="0"/>
              <a:t>, the employee must exit facility and call Employee Health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BCBCE1-C0B4-4CA2-8737-AC142D63285F}"/>
              </a:ext>
            </a:extLst>
          </p:cNvPr>
          <p:cNvSpPr txBox="1"/>
          <p:nvPr/>
        </p:nvSpPr>
        <p:spPr>
          <a:xfrm>
            <a:off x="664932" y="5188112"/>
            <a:ext cx="10765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Once an employee has completed the self screening process, he/she may report to work station and start working.  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C10965E-F93F-4C13-A21A-06B7CABB002F}"/>
              </a:ext>
            </a:extLst>
          </p:cNvPr>
          <p:cNvGrpSpPr/>
          <p:nvPr/>
        </p:nvGrpSpPr>
        <p:grpSpPr>
          <a:xfrm>
            <a:off x="8675077" y="6151117"/>
            <a:ext cx="3118338" cy="523220"/>
            <a:chOff x="8675077" y="6151117"/>
            <a:chExt cx="3118338" cy="523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18B0FB-21F2-4EFA-9A43-B053AEAFD0E6}"/>
                </a:ext>
              </a:extLst>
            </p:cNvPr>
            <p:cNvSpPr txBox="1"/>
            <p:nvPr/>
          </p:nvSpPr>
          <p:spPr>
            <a:xfrm>
              <a:off x="8675077" y="6151117"/>
              <a:ext cx="2876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sz="2800" b="1">
                  <a:ln/>
                  <a:solidFill>
                    <a:srgbClr val="C00000"/>
                  </a:solidFill>
                </a:rPr>
                <a:t>Click</a:t>
              </a:r>
              <a:r>
                <a:rPr lang="en-US" sz="2800" b="1">
                  <a:ln/>
                  <a:solidFill>
                    <a:schemeClr val="accent3"/>
                  </a:solidFill>
                </a:rPr>
                <a:t> </a:t>
              </a:r>
              <a:r>
                <a:rPr lang="en-US" sz="2800" b="1">
                  <a:ln/>
                  <a:solidFill>
                    <a:srgbClr val="C00000"/>
                  </a:solidFill>
                </a:rPr>
                <a:t>to Continue </a:t>
              </a:r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DD986517-789A-44F3-ACFD-D456CE758A53}"/>
                </a:ext>
              </a:extLst>
            </p:cNvPr>
            <p:cNvSpPr/>
            <p:nvPr/>
          </p:nvSpPr>
          <p:spPr>
            <a:xfrm>
              <a:off x="11308862" y="6283569"/>
              <a:ext cx="484553" cy="343877"/>
            </a:xfrm>
            <a:prstGeom prst="rightArrow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009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B43A-0DA0-4350-84FE-C2417905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Temperature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8C12-745F-4067-9F35-72DAAED74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8871" y="1960812"/>
            <a:ext cx="4663440" cy="3767328"/>
          </a:xfrm>
        </p:spPr>
        <p:txBody>
          <a:bodyPr/>
          <a:lstStyle/>
          <a:p>
            <a:r>
              <a:rPr lang="en-US" dirty="0"/>
              <a:t>1. Activate Thermometer by pressing button.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7E5D5C-BFB0-42A3-A2DB-DB967ADEC074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37" y="3286757"/>
            <a:ext cx="1486503" cy="2824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19817E6-0E04-4B20-90B9-644AFC4795C7}"/>
              </a:ext>
            </a:extLst>
          </p:cNvPr>
          <p:cNvCxnSpPr>
            <a:cxnSpLocks/>
          </p:cNvCxnSpPr>
          <p:nvPr/>
        </p:nvCxnSpPr>
        <p:spPr>
          <a:xfrm>
            <a:off x="0" y="4085663"/>
            <a:ext cx="1150288" cy="10381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5511C61-3478-4A2B-B7BC-A6C57868F2B4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591" y="3326469"/>
            <a:ext cx="1486503" cy="28246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0CAA0D-17F8-41C2-9AEA-17097982AB95}"/>
              </a:ext>
            </a:extLst>
          </p:cNvPr>
          <p:cNvCxnSpPr>
            <a:cxnSpLocks/>
          </p:cNvCxnSpPr>
          <p:nvPr/>
        </p:nvCxnSpPr>
        <p:spPr>
          <a:xfrm>
            <a:off x="2826455" y="5203789"/>
            <a:ext cx="687365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A hand holding a remote control&#10;&#10;Description automatically generated">
            <a:extLst>
              <a:ext uri="{FF2B5EF4-FFF2-40B4-BE49-F238E27FC236}">
                <a16:creationId xmlns:a16="http://schemas.microsoft.com/office/drawing/2014/main" id="{EE5BC861-A85C-44B4-8EB2-D7D20B8366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385" y="3286758"/>
            <a:ext cx="2148270" cy="2864360"/>
          </a:xfrm>
          <a:prstGeom prst="rect">
            <a:avLst/>
          </a:prstGeom>
        </p:spPr>
      </p:pic>
      <p:pic>
        <p:nvPicPr>
          <p:cNvPr id="14" name="Picture 13" descr="A hand holding a remote control&#10;&#10;Description automatically generated">
            <a:extLst>
              <a:ext uri="{FF2B5EF4-FFF2-40B4-BE49-F238E27FC236}">
                <a16:creationId xmlns:a16="http://schemas.microsoft.com/office/drawing/2014/main" id="{FE2FD023-E10D-404E-8105-5E1ADE0248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870" y="3286755"/>
            <a:ext cx="2148270" cy="2864360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B7D476-3469-4354-B739-F9C864EFAB8B}"/>
              </a:ext>
            </a:extLst>
          </p:cNvPr>
          <p:cNvCxnSpPr>
            <a:cxnSpLocks/>
          </p:cNvCxnSpPr>
          <p:nvPr/>
        </p:nvCxnSpPr>
        <p:spPr>
          <a:xfrm>
            <a:off x="5526447" y="3423885"/>
            <a:ext cx="1341226" cy="10381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1F2634-0652-4F04-BCA4-BE35C5858538}"/>
              </a:ext>
            </a:extLst>
          </p:cNvPr>
          <p:cNvCxnSpPr>
            <a:cxnSpLocks/>
          </p:cNvCxnSpPr>
          <p:nvPr/>
        </p:nvCxnSpPr>
        <p:spPr>
          <a:xfrm flipV="1">
            <a:off x="8862646" y="5111716"/>
            <a:ext cx="1016187" cy="1204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E3FAD-1B27-4001-9601-ABF01AE0C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Temperature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B3FA-12E8-4CE1-A8FF-ADA4B1D72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1149327"/>
          </a:xfrm>
        </p:spPr>
        <p:txBody>
          <a:bodyPr/>
          <a:lstStyle/>
          <a:p>
            <a:r>
              <a:rPr lang="en-US" dirty="0"/>
              <a:t>2. Verify thermometer mode is on “adult forehead”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FA383-5E8D-473B-A0EF-28C169E092C2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429" y="1648236"/>
            <a:ext cx="2001125" cy="17807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D5C86EB-17A1-458F-93BF-446FA254B2BC}"/>
              </a:ext>
            </a:extLst>
          </p:cNvPr>
          <p:cNvCxnSpPr>
            <a:cxnSpLocks/>
          </p:cNvCxnSpPr>
          <p:nvPr/>
        </p:nvCxnSpPr>
        <p:spPr>
          <a:xfrm>
            <a:off x="5528615" y="2305803"/>
            <a:ext cx="2511467" cy="91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29C823DD-692A-40CF-98A1-D5DD5E5E0F9D}"/>
              </a:ext>
            </a:extLst>
          </p:cNvPr>
          <p:cNvPicPr/>
          <p:nvPr/>
        </p:nvPicPr>
        <p:blipFill rotWithShape="1"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742"/>
          <a:stretch>
            <a:fillRect/>
          </a:stretch>
        </p:blipFill>
        <p:spPr bwMode="auto">
          <a:xfrm>
            <a:off x="6043611" y="3600785"/>
            <a:ext cx="1766111" cy="235214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2AD614-2599-42C1-97A4-E0E1F103A2E7}"/>
              </a:ext>
            </a:extLst>
          </p:cNvPr>
          <p:cNvCxnSpPr>
            <a:cxnSpLocks/>
          </p:cNvCxnSpPr>
          <p:nvPr/>
        </p:nvCxnSpPr>
        <p:spPr>
          <a:xfrm>
            <a:off x="5530743" y="4947879"/>
            <a:ext cx="1253606" cy="50615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C975BA-EEC4-441F-8582-F76C548F3F86}"/>
              </a:ext>
            </a:extLst>
          </p:cNvPr>
          <p:cNvGrpSpPr/>
          <p:nvPr/>
        </p:nvGrpSpPr>
        <p:grpSpPr>
          <a:xfrm>
            <a:off x="8675077" y="6151117"/>
            <a:ext cx="3118338" cy="523220"/>
            <a:chOff x="8675077" y="6151117"/>
            <a:chExt cx="3118338" cy="52322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15B0CCC-7F1E-4C2A-90CB-7C3045C631BE}"/>
                </a:ext>
              </a:extLst>
            </p:cNvPr>
            <p:cNvSpPr txBox="1"/>
            <p:nvPr/>
          </p:nvSpPr>
          <p:spPr>
            <a:xfrm>
              <a:off x="8675077" y="6151117"/>
              <a:ext cx="2876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sz="2800" b="1">
                  <a:ln/>
                  <a:solidFill>
                    <a:srgbClr val="C00000"/>
                  </a:solidFill>
                </a:rPr>
                <a:t>Click</a:t>
              </a:r>
              <a:r>
                <a:rPr lang="en-US" sz="2800" b="1">
                  <a:ln/>
                  <a:solidFill>
                    <a:schemeClr val="accent3"/>
                  </a:solidFill>
                </a:rPr>
                <a:t> </a:t>
              </a:r>
              <a:r>
                <a:rPr lang="en-US" sz="2800" b="1">
                  <a:ln/>
                  <a:solidFill>
                    <a:srgbClr val="C00000"/>
                  </a:solidFill>
                </a:rPr>
                <a:t>to Continue 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DC60F96A-2CF3-47ED-8D62-ED919FA177A5}"/>
                </a:ext>
              </a:extLst>
            </p:cNvPr>
            <p:cNvSpPr/>
            <p:nvPr/>
          </p:nvSpPr>
          <p:spPr>
            <a:xfrm>
              <a:off x="11308862" y="6283569"/>
              <a:ext cx="484553" cy="343877"/>
            </a:xfrm>
            <a:prstGeom prst="rightArrow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DA29AA3-FFF7-46EF-9EB5-C1D754FE27F1}"/>
              </a:ext>
            </a:extLst>
          </p:cNvPr>
          <p:cNvSpPr txBox="1"/>
          <p:nvPr/>
        </p:nvSpPr>
        <p:spPr>
          <a:xfrm>
            <a:off x="657224" y="4444029"/>
            <a:ext cx="5108127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91440" defTabSz="914400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To change mode, press the small button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until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proper mode is selected.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4039-4EB0-42CB-8EAB-F50FFCAE7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Temperature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62C34-7297-4F85-946C-75CF1A3DF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4663440" cy="1017783"/>
          </a:xfrm>
        </p:spPr>
        <p:txBody>
          <a:bodyPr>
            <a:normAutofit/>
          </a:bodyPr>
          <a:lstStyle/>
          <a:p>
            <a:r>
              <a:rPr lang="en-US" dirty="0"/>
              <a:t>4. Hold thermometer 3 cm away from skin on employees’ forehead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589FC5-F6F3-4F9E-B9E7-4614ADF92308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857" y="1925033"/>
            <a:ext cx="2786743" cy="40481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74A65C3-F7B5-4117-8FAC-DE8DA0A65426}"/>
              </a:ext>
            </a:extLst>
          </p:cNvPr>
          <p:cNvCxnSpPr>
            <a:cxnSpLocks/>
          </p:cNvCxnSpPr>
          <p:nvPr/>
        </p:nvCxnSpPr>
        <p:spPr>
          <a:xfrm>
            <a:off x="5376512" y="3805011"/>
            <a:ext cx="1492703" cy="83207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930283B-83D8-43D1-A0E6-5323A704F26D}"/>
              </a:ext>
            </a:extLst>
          </p:cNvPr>
          <p:cNvSpPr/>
          <p:nvPr/>
        </p:nvSpPr>
        <p:spPr>
          <a:xfrm>
            <a:off x="6502416" y="2867110"/>
            <a:ext cx="1312984" cy="56856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25C6-80C2-48B7-A569-FC7A0BA00E0A}"/>
              </a:ext>
            </a:extLst>
          </p:cNvPr>
          <p:cNvGrpSpPr/>
          <p:nvPr/>
        </p:nvGrpSpPr>
        <p:grpSpPr>
          <a:xfrm>
            <a:off x="8675077" y="6151117"/>
            <a:ext cx="3118338" cy="523220"/>
            <a:chOff x="8675077" y="6151117"/>
            <a:chExt cx="3118338" cy="52322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AADF9E8-62CC-4097-B0E5-7F87AD7611B9}"/>
                </a:ext>
              </a:extLst>
            </p:cNvPr>
            <p:cNvSpPr txBox="1"/>
            <p:nvPr/>
          </p:nvSpPr>
          <p:spPr>
            <a:xfrm>
              <a:off x="8675077" y="6151117"/>
              <a:ext cx="2876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sz="2800" b="1">
                  <a:ln/>
                  <a:solidFill>
                    <a:srgbClr val="C00000"/>
                  </a:solidFill>
                </a:rPr>
                <a:t>Click</a:t>
              </a:r>
              <a:r>
                <a:rPr lang="en-US" sz="2800" b="1">
                  <a:ln/>
                  <a:solidFill>
                    <a:schemeClr val="accent3"/>
                  </a:solidFill>
                </a:rPr>
                <a:t> </a:t>
              </a:r>
              <a:r>
                <a:rPr lang="en-US" sz="2800" b="1">
                  <a:ln/>
                  <a:solidFill>
                    <a:srgbClr val="C00000"/>
                  </a:solidFill>
                </a:rPr>
                <a:t>to Continue </a:t>
              </a: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7015AA45-2C52-4BB0-8846-6EA2E396AFAD}"/>
                </a:ext>
              </a:extLst>
            </p:cNvPr>
            <p:cNvSpPr/>
            <p:nvPr/>
          </p:nvSpPr>
          <p:spPr>
            <a:xfrm>
              <a:off x="11308862" y="6283569"/>
              <a:ext cx="484553" cy="343877"/>
            </a:xfrm>
            <a:prstGeom prst="rightArrow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0603DB9-8C51-49D4-BEFE-8ABABFED1C15}"/>
              </a:ext>
            </a:extLst>
          </p:cNvPr>
          <p:cNvSpPr txBox="1"/>
          <p:nvPr/>
        </p:nvSpPr>
        <p:spPr>
          <a:xfrm>
            <a:off x="719490" y="3435679"/>
            <a:ext cx="4657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" lvl="1" indent="0">
              <a:buNone/>
            </a:pPr>
            <a:r>
              <a:rPr lang="en-US" sz="2400" dirty="0"/>
              <a:t>5</a:t>
            </a:r>
            <a:r>
              <a:rPr lang="en-US" dirty="0"/>
              <a:t>. </a:t>
            </a:r>
            <a:r>
              <a:rPr lang="en-US" sz="2400" dirty="0"/>
              <a:t>Press button to take temperature</a:t>
            </a:r>
          </a:p>
          <a:p>
            <a:pPr marL="4572" lvl="1" indent="0">
              <a:buNone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92E814-614D-4BB8-818C-C4C6248F3777}"/>
              </a:ext>
            </a:extLst>
          </p:cNvPr>
          <p:cNvSpPr txBox="1"/>
          <p:nvPr/>
        </p:nvSpPr>
        <p:spPr>
          <a:xfrm>
            <a:off x="719490" y="4049215"/>
            <a:ext cx="46634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" lvl="1" indent="0">
              <a:buNone/>
            </a:pPr>
            <a:r>
              <a:rPr lang="en-US" sz="2400" dirty="0"/>
              <a:t>6. Assess for fever - ≥ 100.4</a:t>
            </a:r>
            <a:r>
              <a:rPr lang="en-US" sz="2400" dirty="0" smtClean="0"/>
              <a:t>° F</a:t>
            </a:r>
            <a:endParaRPr lang="en-US" sz="2400" dirty="0"/>
          </a:p>
          <a:p>
            <a:pPr marL="4572" lvl="1"/>
            <a:r>
              <a:rPr lang="en-US" sz="2400" dirty="0"/>
              <a:t>**Employee must leave facility and call Employee Health once home if temperature reads ≥ 100.4</a:t>
            </a:r>
            <a:r>
              <a:rPr lang="en-US" sz="2400" dirty="0" smtClean="0"/>
              <a:t>° F</a:t>
            </a:r>
            <a:endParaRPr lang="en-US" sz="2400" dirty="0"/>
          </a:p>
          <a:p>
            <a:pPr marL="4572" lvl="1" indent="0">
              <a:buNone/>
            </a:pPr>
            <a:endParaRPr lang="en-US" dirty="0"/>
          </a:p>
        </p:txBody>
      </p:sp>
      <p:pic>
        <p:nvPicPr>
          <p:cNvPr id="7" name="Picture 6" descr="A hand holding a remote control&#10;&#10;Description automatically generated">
            <a:extLst>
              <a:ext uri="{FF2B5EF4-FFF2-40B4-BE49-F238E27FC236}">
                <a16:creationId xmlns:a16="http://schemas.microsoft.com/office/drawing/2014/main" id="{F8020B77-1961-41A1-A4A2-9012EB1E8A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571" y="1763506"/>
            <a:ext cx="3132315" cy="4176421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7AE17ED7-5E29-47F3-945A-5641ED28E433}"/>
              </a:ext>
            </a:extLst>
          </p:cNvPr>
          <p:cNvSpPr/>
          <p:nvPr/>
        </p:nvSpPr>
        <p:spPr>
          <a:xfrm>
            <a:off x="9689432" y="2731631"/>
            <a:ext cx="1359541" cy="79763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869D89-4B9B-4CFF-B141-779C19FF7D6E}"/>
              </a:ext>
            </a:extLst>
          </p:cNvPr>
          <p:cNvCxnSpPr>
            <a:cxnSpLocks/>
          </p:cNvCxnSpPr>
          <p:nvPr/>
        </p:nvCxnSpPr>
        <p:spPr>
          <a:xfrm>
            <a:off x="8675077" y="3435679"/>
            <a:ext cx="1492703" cy="83207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76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/>
      <p:bldP spid="16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9FF3AAD58F4F4AA828DD682569A72F" ma:contentTypeVersion="13" ma:contentTypeDescription="Create a new document." ma:contentTypeScope="" ma:versionID="bb1cf0f5db4dabc1b5c11a8eea3149a0">
  <xsd:schema xmlns:xsd="http://www.w3.org/2001/XMLSchema" xmlns:xs="http://www.w3.org/2001/XMLSchema" xmlns:p="http://schemas.microsoft.com/office/2006/metadata/properties" xmlns:ns3="2d960d87-c58e-46e7-beaf-2328dcbbf454" xmlns:ns4="91b8e4d4-07ab-465d-98bc-5a0701fa029f" targetNamespace="http://schemas.microsoft.com/office/2006/metadata/properties" ma:root="true" ma:fieldsID="68dc3efaa382557365fac8a505e8fdad" ns3:_="" ns4:_="">
    <xsd:import namespace="2d960d87-c58e-46e7-beaf-2328dcbbf454"/>
    <xsd:import namespace="91b8e4d4-07ab-465d-98bc-5a0701fa02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60d87-c58e-46e7-beaf-2328dcbbf4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8e4d4-07ab-465d-98bc-5a0701fa02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03F915-93EB-410D-AF24-E7E3586BD872}">
  <ds:schemaRefs>
    <ds:schemaRef ds:uri="91b8e4d4-07ab-465d-98bc-5a0701fa029f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2d960d87-c58e-46e7-beaf-2328dcbbf45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500D51-77D8-4C8F-90C8-BDAB0A5E9A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62E783-A890-4F15-89B0-51B34C8BDE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960d87-c58e-46e7-beaf-2328dcbbf454"/>
    <ds:schemaRef ds:uri="91b8e4d4-07ab-465d-98bc-5a0701fa02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490</TotalTime>
  <Words>234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 Light</vt:lpstr>
      <vt:lpstr>Metropolitan</vt:lpstr>
      <vt:lpstr>Employee Self Screening </vt:lpstr>
      <vt:lpstr>Table of Contents</vt:lpstr>
      <vt:lpstr>Employee Self Screening Process</vt:lpstr>
      <vt:lpstr>Temperature Process </vt:lpstr>
      <vt:lpstr>Temperature Process </vt:lpstr>
      <vt:lpstr>Temperature Process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Lazorcik, Ayla C</dc:creator>
  <cp:lastModifiedBy>Dagnon, Tracy</cp:lastModifiedBy>
  <cp:revision>8</cp:revision>
  <dcterms:created xsi:type="dcterms:W3CDTF">2020-05-11T19:00:31Z</dcterms:created>
  <dcterms:modified xsi:type="dcterms:W3CDTF">2020-07-16T18:58:59Z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0x010100959FF3AAD58F4F4AA828DD682569A72F</vt:lpwstr>
  </property>
</Properties>
</file>